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5" r:id="rId6"/>
    <p:sldId id="269" r:id="rId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FF0000"/>
    </p:penClr>
  </p:showPr>
  <p:clrMru>
    <a:srgbClr val="0000FF"/>
    <a:srgbClr val="FF66CC"/>
    <a:srgbClr val="000099"/>
    <a:srgbClr val="0033CC"/>
    <a:srgbClr val="FFFFCC"/>
    <a:srgbClr val="008000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BB275-2F86-49E5-8318-190A870DC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A5386-B10D-4583-BE8D-689985A8F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B1431-6D78-450B-863E-66DBA5BBD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2B572-2635-49C7-8370-15CC88D78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0E420-C40C-4277-A877-20BB9BFF8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28875-D41C-4C08-A06D-CD66A83D6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AC843-DE0E-43E8-8458-71582BE38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ACB9B-FD77-49E9-9EBD-E3E3CA3EC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6FC8E-F27C-48E0-89E3-EE70A7030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BCB2F-777F-4A08-A0C5-6CBE792C2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502E0-D98B-4015-8804-7A869209D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CAEBD9C-0EB0-421B-8FB1-076222D7A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3366"/>
            </a:gs>
            <a:gs pos="100000">
              <a:srgbClr val="00182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2"/>
          <p:cNvGrpSpPr>
            <a:grpSpLocks/>
          </p:cNvGrpSpPr>
          <p:nvPr/>
        </p:nvGrpSpPr>
        <p:grpSpPr bwMode="auto">
          <a:xfrm>
            <a:off x="228600" y="209550"/>
            <a:ext cx="1447800" cy="2000250"/>
            <a:chOff x="240" y="132"/>
            <a:chExt cx="2352" cy="2412"/>
          </a:xfrm>
        </p:grpSpPr>
        <p:sp>
          <p:nvSpPr>
            <p:cNvPr id="1039" name="Freeform 3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24 w 456"/>
                <a:gd name="T1" fmla="*/ 187 h 919"/>
                <a:gd name="T2" fmla="*/ 24 w 456"/>
                <a:gd name="T3" fmla="*/ 166 h 919"/>
                <a:gd name="T4" fmla="*/ 19 w 456"/>
                <a:gd name="T5" fmla="*/ 155 h 919"/>
                <a:gd name="T6" fmla="*/ 13 w 456"/>
                <a:gd name="T7" fmla="*/ 145 h 919"/>
                <a:gd name="T8" fmla="*/ 6 w 456"/>
                <a:gd name="T9" fmla="*/ 133 h 919"/>
                <a:gd name="T10" fmla="*/ 1 w 456"/>
                <a:gd name="T11" fmla="*/ 111 h 919"/>
                <a:gd name="T12" fmla="*/ 4 w 456"/>
                <a:gd name="T13" fmla="*/ 99 h 919"/>
                <a:gd name="T14" fmla="*/ 10 w 456"/>
                <a:gd name="T15" fmla="*/ 89 h 919"/>
                <a:gd name="T16" fmla="*/ 14 w 456"/>
                <a:gd name="T17" fmla="*/ 95 h 919"/>
                <a:gd name="T18" fmla="*/ 19 w 456"/>
                <a:gd name="T19" fmla="*/ 107 h 919"/>
                <a:gd name="T20" fmla="*/ 30 w 456"/>
                <a:gd name="T21" fmla="*/ 104 h 919"/>
                <a:gd name="T22" fmla="*/ 28 w 456"/>
                <a:gd name="T23" fmla="*/ 88 h 919"/>
                <a:gd name="T24" fmla="*/ 19 w 456"/>
                <a:gd name="T25" fmla="*/ 72 h 919"/>
                <a:gd name="T26" fmla="*/ 16 w 456"/>
                <a:gd name="T27" fmla="*/ 56 h 919"/>
                <a:gd name="T28" fmla="*/ 30 w 456"/>
                <a:gd name="T29" fmla="*/ 56 h 919"/>
                <a:gd name="T30" fmla="*/ 39 w 456"/>
                <a:gd name="T31" fmla="*/ 71 h 919"/>
                <a:gd name="T32" fmla="*/ 46 w 456"/>
                <a:gd name="T33" fmla="*/ 69 h 919"/>
                <a:gd name="T34" fmla="*/ 42 w 456"/>
                <a:gd name="T35" fmla="*/ 55 h 919"/>
                <a:gd name="T36" fmla="*/ 38 w 456"/>
                <a:gd name="T37" fmla="*/ 46 h 919"/>
                <a:gd name="T38" fmla="*/ 35 w 456"/>
                <a:gd name="T39" fmla="*/ 36 h 919"/>
                <a:gd name="T40" fmla="*/ 31 w 456"/>
                <a:gd name="T41" fmla="*/ 18 h 919"/>
                <a:gd name="T42" fmla="*/ 47 w 456"/>
                <a:gd name="T43" fmla="*/ 17 h 919"/>
                <a:gd name="T44" fmla="*/ 51 w 456"/>
                <a:gd name="T45" fmla="*/ 31 h 919"/>
                <a:gd name="T46" fmla="*/ 55 w 456"/>
                <a:gd name="T47" fmla="*/ 46 h 919"/>
                <a:gd name="T48" fmla="*/ 57 w 456"/>
                <a:gd name="T49" fmla="*/ 48 h 919"/>
                <a:gd name="T50" fmla="*/ 57 w 456"/>
                <a:gd name="T51" fmla="*/ 8 h 919"/>
                <a:gd name="T52" fmla="*/ 69 w 456"/>
                <a:gd name="T53" fmla="*/ 0 h 919"/>
                <a:gd name="T54" fmla="*/ 76 w 456"/>
                <a:gd name="T55" fmla="*/ 12 h 919"/>
                <a:gd name="T56" fmla="*/ 72 w 456"/>
                <a:gd name="T57" fmla="*/ 25 h 919"/>
                <a:gd name="T58" fmla="*/ 94 w 456"/>
                <a:gd name="T59" fmla="*/ 27 h 919"/>
                <a:gd name="T60" fmla="*/ 88 w 456"/>
                <a:gd name="T61" fmla="*/ 35 h 919"/>
                <a:gd name="T62" fmla="*/ 71 w 456"/>
                <a:gd name="T63" fmla="*/ 48 h 919"/>
                <a:gd name="T64" fmla="*/ 101 w 456"/>
                <a:gd name="T65" fmla="*/ 55 h 919"/>
                <a:gd name="T66" fmla="*/ 102 w 456"/>
                <a:gd name="T67" fmla="*/ 64 h 919"/>
                <a:gd name="T68" fmla="*/ 73 w 456"/>
                <a:gd name="T69" fmla="*/ 78 h 919"/>
                <a:gd name="T70" fmla="*/ 73 w 456"/>
                <a:gd name="T71" fmla="*/ 90 h 919"/>
                <a:gd name="T72" fmla="*/ 98 w 456"/>
                <a:gd name="T73" fmla="*/ 82 h 919"/>
                <a:gd name="T74" fmla="*/ 114 w 456"/>
                <a:gd name="T75" fmla="*/ 93 h 919"/>
                <a:gd name="T76" fmla="*/ 108 w 456"/>
                <a:gd name="T77" fmla="*/ 105 h 919"/>
                <a:gd name="T78" fmla="*/ 69 w 456"/>
                <a:gd name="T79" fmla="*/ 113 h 919"/>
                <a:gd name="T80" fmla="*/ 79 w 456"/>
                <a:gd name="T81" fmla="*/ 119 h 919"/>
                <a:gd name="T82" fmla="*/ 96 w 456"/>
                <a:gd name="T83" fmla="*/ 125 h 919"/>
                <a:gd name="T84" fmla="*/ 93 w 456"/>
                <a:gd name="T85" fmla="*/ 137 h 919"/>
                <a:gd name="T86" fmla="*/ 87 w 456"/>
                <a:gd name="T87" fmla="*/ 149 h 919"/>
                <a:gd name="T88" fmla="*/ 79 w 456"/>
                <a:gd name="T89" fmla="*/ 161 h 919"/>
                <a:gd name="T90" fmla="*/ 64 w 456"/>
                <a:gd name="T91" fmla="*/ 169 h 919"/>
                <a:gd name="T92" fmla="*/ 43 w 456"/>
                <a:gd name="T93" fmla="*/ 182 h 919"/>
                <a:gd name="T94" fmla="*/ 86 w 456"/>
                <a:gd name="T95" fmla="*/ 129 h 919"/>
                <a:gd name="T96" fmla="*/ 95 w 456"/>
                <a:gd name="T97" fmla="*/ 61 h 919"/>
                <a:gd name="T98" fmla="*/ 62 w 456"/>
                <a:gd name="T99" fmla="*/ 45 h 919"/>
                <a:gd name="T100" fmla="*/ 46 w 456"/>
                <a:gd name="T101" fmla="*/ 114 h 919"/>
                <a:gd name="T102" fmla="*/ 36 w 456"/>
                <a:gd name="T103" fmla="*/ 169 h 919"/>
                <a:gd name="T104" fmla="*/ 33 w 456"/>
                <a:gd name="T105" fmla="*/ 187 h 919"/>
                <a:gd name="T106" fmla="*/ 29 w 456"/>
                <a:gd name="T107" fmla="*/ 197 h 919"/>
                <a:gd name="T108" fmla="*/ 24 w 456"/>
                <a:gd name="T109" fmla="*/ 205 h 919"/>
                <a:gd name="T110" fmla="*/ 17 w 456"/>
                <a:gd name="T111" fmla="*/ 215 h 919"/>
                <a:gd name="T112" fmla="*/ 7 w 456"/>
                <a:gd name="T113" fmla="*/ 227 h 919"/>
                <a:gd name="T114" fmla="*/ 20 w 456"/>
                <a:gd name="T115" fmla="*/ 195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4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114 w 572"/>
                <a:gd name="T1" fmla="*/ 36 h 813"/>
                <a:gd name="T2" fmla="*/ 108 w 572"/>
                <a:gd name="T3" fmla="*/ 56 h 813"/>
                <a:gd name="T4" fmla="*/ 109 w 572"/>
                <a:gd name="T5" fmla="*/ 68 h 813"/>
                <a:gd name="T6" fmla="*/ 113 w 572"/>
                <a:gd name="T7" fmla="*/ 79 h 813"/>
                <a:gd name="T8" fmla="*/ 116 w 572"/>
                <a:gd name="T9" fmla="*/ 92 h 813"/>
                <a:gd name="T10" fmla="*/ 115 w 572"/>
                <a:gd name="T11" fmla="*/ 115 h 813"/>
                <a:gd name="T12" fmla="*/ 109 w 572"/>
                <a:gd name="T13" fmla="*/ 126 h 813"/>
                <a:gd name="T14" fmla="*/ 100 w 572"/>
                <a:gd name="T15" fmla="*/ 135 h 813"/>
                <a:gd name="T16" fmla="*/ 99 w 572"/>
                <a:gd name="T17" fmla="*/ 127 h 813"/>
                <a:gd name="T18" fmla="*/ 97 w 572"/>
                <a:gd name="T19" fmla="*/ 115 h 813"/>
                <a:gd name="T20" fmla="*/ 84 w 572"/>
                <a:gd name="T21" fmla="*/ 114 h 813"/>
                <a:gd name="T22" fmla="*/ 83 w 572"/>
                <a:gd name="T23" fmla="*/ 131 h 813"/>
                <a:gd name="T24" fmla="*/ 87 w 572"/>
                <a:gd name="T25" fmla="*/ 147 h 813"/>
                <a:gd name="T26" fmla="*/ 85 w 572"/>
                <a:gd name="T27" fmla="*/ 164 h 813"/>
                <a:gd name="T28" fmla="*/ 72 w 572"/>
                <a:gd name="T29" fmla="*/ 160 h 813"/>
                <a:gd name="T30" fmla="*/ 68 w 572"/>
                <a:gd name="T31" fmla="*/ 143 h 813"/>
                <a:gd name="T32" fmla="*/ 60 w 572"/>
                <a:gd name="T33" fmla="*/ 143 h 813"/>
                <a:gd name="T34" fmla="*/ 60 w 572"/>
                <a:gd name="T35" fmla="*/ 158 h 813"/>
                <a:gd name="T36" fmla="*/ 61 w 572"/>
                <a:gd name="T37" fmla="*/ 167 h 813"/>
                <a:gd name="T38" fmla="*/ 62 w 572"/>
                <a:gd name="T39" fmla="*/ 178 h 813"/>
                <a:gd name="T40" fmla="*/ 60 w 572"/>
                <a:gd name="T41" fmla="*/ 197 h 813"/>
                <a:gd name="T42" fmla="*/ 46 w 572"/>
                <a:gd name="T43" fmla="*/ 193 h 813"/>
                <a:gd name="T44" fmla="*/ 45 w 572"/>
                <a:gd name="T45" fmla="*/ 179 h 813"/>
                <a:gd name="T46" fmla="*/ 46 w 572"/>
                <a:gd name="T47" fmla="*/ 163 h 813"/>
                <a:gd name="T48" fmla="*/ 44 w 572"/>
                <a:gd name="T49" fmla="*/ 160 h 813"/>
                <a:gd name="T50" fmla="*/ 33 w 572"/>
                <a:gd name="T51" fmla="*/ 199 h 813"/>
                <a:gd name="T52" fmla="*/ 19 w 572"/>
                <a:gd name="T53" fmla="*/ 204 h 813"/>
                <a:gd name="T54" fmla="*/ 16 w 572"/>
                <a:gd name="T55" fmla="*/ 190 h 813"/>
                <a:gd name="T56" fmla="*/ 23 w 572"/>
                <a:gd name="T57" fmla="*/ 179 h 813"/>
                <a:gd name="T58" fmla="*/ 2 w 572"/>
                <a:gd name="T59" fmla="*/ 170 h 813"/>
                <a:gd name="T60" fmla="*/ 10 w 572"/>
                <a:gd name="T61" fmla="*/ 164 h 813"/>
                <a:gd name="T62" fmla="*/ 30 w 572"/>
                <a:gd name="T63" fmla="*/ 157 h 813"/>
                <a:gd name="T64" fmla="*/ 3 w 572"/>
                <a:gd name="T65" fmla="*/ 142 h 813"/>
                <a:gd name="T66" fmla="*/ 6 w 572"/>
                <a:gd name="T67" fmla="*/ 132 h 813"/>
                <a:gd name="T68" fmla="*/ 36 w 572"/>
                <a:gd name="T69" fmla="*/ 128 h 813"/>
                <a:gd name="T70" fmla="*/ 40 w 572"/>
                <a:gd name="T71" fmla="*/ 116 h 813"/>
                <a:gd name="T72" fmla="*/ 14 w 572"/>
                <a:gd name="T73" fmla="*/ 117 h 813"/>
                <a:gd name="T74" fmla="*/ 1 w 572"/>
                <a:gd name="T75" fmla="*/ 102 h 813"/>
                <a:gd name="T76" fmla="*/ 10 w 572"/>
                <a:gd name="T77" fmla="*/ 92 h 813"/>
                <a:gd name="T78" fmla="*/ 50 w 572"/>
                <a:gd name="T79" fmla="*/ 94 h 813"/>
                <a:gd name="T80" fmla="*/ 42 w 572"/>
                <a:gd name="T81" fmla="*/ 86 h 813"/>
                <a:gd name="T82" fmla="*/ 27 w 572"/>
                <a:gd name="T83" fmla="*/ 76 h 813"/>
                <a:gd name="T84" fmla="*/ 34 w 572"/>
                <a:gd name="T85" fmla="*/ 65 h 813"/>
                <a:gd name="T86" fmla="*/ 43 w 572"/>
                <a:gd name="T87" fmla="*/ 54 h 813"/>
                <a:gd name="T88" fmla="*/ 54 w 572"/>
                <a:gd name="T89" fmla="*/ 46 h 813"/>
                <a:gd name="T90" fmla="*/ 71 w 572"/>
                <a:gd name="T91" fmla="*/ 42 h 813"/>
                <a:gd name="T92" fmla="*/ 94 w 572"/>
                <a:gd name="T93" fmla="*/ 35 h 813"/>
                <a:gd name="T94" fmla="*/ 38 w 572"/>
                <a:gd name="T95" fmla="*/ 74 h 813"/>
                <a:gd name="T96" fmla="*/ 10 w 572"/>
                <a:gd name="T97" fmla="*/ 138 h 813"/>
                <a:gd name="T98" fmla="*/ 37 w 572"/>
                <a:gd name="T99" fmla="*/ 162 h 813"/>
                <a:gd name="T100" fmla="*/ 72 w 572"/>
                <a:gd name="T101" fmla="*/ 100 h 813"/>
                <a:gd name="T102" fmla="*/ 97 w 572"/>
                <a:gd name="T103" fmla="*/ 50 h 813"/>
                <a:gd name="T104" fmla="*/ 105 w 572"/>
                <a:gd name="T105" fmla="*/ 33 h 813"/>
                <a:gd name="T106" fmla="*/ 112 w 572"/>
                <a:gd name="T107" fmla="*/ 25 h 813"/>
                <a:gd name="T108" fmla="*/ 119 w 572"/>
                <a:gd name="T109" fmla="*/ 18 h 813"/>
                <a:gd name="T110" fmla="*/ 129 w 572"/>
                <a:gd name="T111" fmla="*/ 11 h 813"/>
                <a:gd name="T112" fmla="*/ 141 w 572"/>
                <a:gd name="T113" fmla="*/ 2 h 813"/>
                <a:gd name="T114" fmla="*/ 120 w 572"/>
                <a:gd name="T115" fmla="*/ 30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5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168 w 884"/>
                <a:gd name="T1" fmla="*/ 445 h 1781"/>
                <a:gd name="T2" fmla="*/ 167 w 884"/>
                <a:gd name="T3" fmla="*/ 656 h 1781"/>
                <a:gd name="T4" fmla="*/ 176 w 884"/>
                <a:gd name="T5" fmla="*/ 774 h 1781"/>
                <a:gd name="T6" fmla="*/ 187 w 884"/>
                <a:gd name="T7" fmla="*/ 881 h 1781"/>
                <a:gd name="T8" fmla="*/ 200 w 884"/>
                <a:gd name="T9" fmla="*/ 1000 h 1781"/>
                <a:gd name="T10" fmla="*/ 211 w 884"/>
                <a:gd name="T11" fmla="*/ 1227 h 1781"/>
                <a:gd name="T12" fmla="*/ 204 w 884"/>
                <a:gd name="T13" fmla="*/ 1358 h 1781"/>
                <a:gd name="T14" fmla="*/ 194 w 884"/>
                <a:gd name="T15" fmla="*/ 1468 h 1781"/>
                <a:gd name="T16" fmla="*/ 187 w 884"/>
                <a:gd name="T17" fmla="*/ 1396 h 1781"/>
                <a:gd name="T18" fmla="*/ 177 w 884"/>
                <a:gd name="T19" fmla="*/ 1278 h 1781"/>
                <a:gd name="T20" fmla="*/ 155 w 884"/>
                <a:gd name="T21" fmla="*/ 1304 h 1781"/>
                <a:gd name="T22" fmla="*/ 160 w 884"/>
                <a:gd name="T23" fmla="*/ 1476 h 1781"/>
                <a:gd name="T24" fmla="*/ 176 w 884"/>
                <a:gd name="T25" fmla="*/ 1632 h 1781"/>
                <a:gd name="T26" fmla="*/ 182 w 884"/>
                <a:gd name="T27" fmla="*/ 1802 h 1781"/>
                <a:gd name="T28" fmla="*/ 155 w 884"/>
                <a:gd name="T29" fmla="*/ 1810 h 1781"/>
                <a:gd name="T30" fmla="*/ 140 w 884"/>
                <a:gd name="T31" fmla="*/ 1649 h 1781"/>
                <a:gd name="T32" fmla="*/ 126 w 884"/>
                <a:gd name="T33" fmla="*/ 1666 h 1781"/>
                <a:gd name="T34" fmla="*/ 135 w 884"/>
                <a:gd name="T35" fmla="*/ 1817 h 1781"/>
                <a:gd name="T36" fmla="*/ 141 w 884"/>
                <a:gd name="T37" fmla="*/ 1908 h 1781"/>
                <a:gd name="T38" fmla="*/ 147 w 884"/>
                <a:gd name="T39" fmla="*/ 2012 h 1781"/>
                <a:gd name="T40" fmla="*/ 154 w 884"/>
                <a:gd name="T41" fmla="*/ 2203 h 1781"/>
                <a:gd name="T42" fmla="*/ 125 w 884"/>
                <a:gd name="T43" fmla="*/ 2205 h 1781"/>
                <a:gd name="T44" fmla="*/ 117 w 884"/>
                <a:gd name="T45" fmla="*/ 2065 h 1781"/>
                <a:gd name="T46" fmla="*/ 111 w 884"/>
                <a:gd name="T47" fmla="*/ 1908 h 1781"/>
                <a:gd name="T48" fmla="*/ 106 w 884"/>
                <a:gd name="T49" fmla="*/ 1884 h 1781"/>
                <a:gd name="T50" fmla="*/ 106 w 884"/>
                <a:gd name="T51" fmla="*/ 2307 h 1781"/>
                <a:gd name="T52" fmla="*/ 85 w 884"/>
                <a:gd name="T53" fmla="*/ 2392 h 1781"/>
                <a:gd name="T54" fmla="*/ 71 w 884"/>
                <a:gd name="T55" fmla="*/ 2264 h 1781"/>
                <a:gd name="T56" fmla="*/ 79 w 884"/>
                <a:gd name="T57" fmla="*/ 2127 h 1781"/>
                <a:gd name="T58" fmla="*/ 37 w 884"/>
                <a:gd name="T59" fmla="*/ 2106 h 1781"/>
                <a:gd name="T60" fmla="*/ 48 w 884"/>
                <a:gd name="T61" fmla="*/ 2018 h 1781"/>
                <a:gd name="T62" fmla="*/ 80 w 884"/>
                <a:gd name="T63" fmla="*/ 1887 h 1781"/>
                <a:gd name="T64" fmla="*/ 25 w 884"/>
                <a:gd name="T65" fmla="*/ 1817 h 1781"/>
                <a:gd name="T66" fmla="*/ 23 w 884"/>
                <a:gd name="T67" fmla="*/ 1717 h 1781"/>
                <a:gd name="T68" fmla="*/ 77 w 884"/>
                <a:gd name="T69" fmla="*/ 1581 h 1781"/>
                <a:gd name="T70" fmla="*/ 77 w 884"/>
                <a:gd name="T71" fmla="*/ 1457 h 1781"/>
                <a:gd name="T72" fmla="*/ 31 w 884"/>
                <a:gd name="T73" fmla="*/ 1533 h 1781"/>
                <a:gd name="T74" fmla="*/ 0 w 884"/>
                <a:gd name="T75" fmla="*/ 1422 h 1781"/>
                <a:gd name="T76" fmla="*/ 12 w 884"/>
                <a:gd name="T77" fmla="*/ 1292 h 1781"/>
                <a:gd name="T78" fmla="*/ 85 w 884"/>
                <a:gd name="T79" fmla="*/ 1210 h 1781"/>
                <a:gd name="T80" fmla="*/ 65 w 884"/>
                <a:gd name="T81" fmla="*/ 1148 h 1781"/>
                <a:gd name="T82" fmla="*/ 33 w 884"/>
                <a:gd name="T83" fmla="*/ 1088 h 1781"/>
                <a:gd name="T84" fmla="*/ 40 w 884"/>
                <a:gd name="T85" fmla="*/ 957 h 1781"/>
                <a:gd name="T86" fmla="*/ 51 w 884"/>
                <a:gd name="T87" fmla="*/ 830 h 1781"/>
                <a:gd name="T88" fmla="*/ 66 w 884"/>
                <a:gd name="T89" fmla="*/ 715 h 1781"/>
                <a:gd name="T90" fmla="*/ 93 w 884"/>
                <a:gd name="T91" fmla="*/ 623 h 1781"/>
                <a:gd name="T92" fmla="*/ 132 w 884"/>
                <a:gd name="T93" fmla="*/ 493 h 1781"/>
                <a:gd name="T94" fmla="*/ 52 w 884"/>
                <a:gd name="T95" fmla="*/ 1043 h 1781"/>
                <a:gd name="T96" fmla="*/ 35 w 884"/>
                <a:gd name="T97" fmla="*/ 1757 h 1781"/>
                <a:gd name="T98" fmla="*/ 96 w 884"/>
                <a:gd name="T99" fmla="*/ 1919 h 1781"/>
                <a:gd name="T100" fmla="*/ 126 w 884"/>
                <a:gd name="T101" fmla="*/ 1199 h 1781"/>
                <a:gd name="T102" fmla="*/ 145 w 884"/>
                <a:gd name="T103" fmla="*/ 626 h 1781"/>
                <a:gd name="T104" fmla="*/ 151 w 884"/>
                <a:gd name="T105" fmla="*/ 439 h 1781"/>
                <a:gd name="T106" fmla="*/ 158 w 884"/>
                <a:gd name="T107" fmla="*/ 340 h 1781"/>
                <a:gd name="T108" fmla="*/ 169 w 884"/>
                <a:gd name="T109" fmla="*/ 247 h 1781"/>
                <a:gd name="T110" fmla="*/ 180 w 884"/>
                <a:gd name="T111" fmla="*/ 151 h 1781"/>
                <a:gd name="T112" fmla="*/ 198 w 884"/>
                <a:gd name="T113" fmla="*/ 25 h 1781"/>
                <a:gd name="T114" fmla="*/ 175 w 884"/>
                <a:gd name="T115" fmla="*/ 360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6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46 w 931"/>
                <a:gd name="T1" fmla="*/ 78 h 460"/>
                <a:gd name="T2" fmla="*/ 64 w 931"/>
                <a:gd name="T3" fmla="*/ 69 h 460"/>
                <a:gd name="T4" fmla="*/ 72 w 931"/>
                <a:gd name="T5" fmla="*/ 58 h 460"/>
                <a:gd name="T6" fmla="*/ 78 w 931"/>
                <a:gd name="T7" fmla="*/ 49 h 460"/>
                <a:gd name="T8" fmla="*/ 84 w 931"/>
                <a:gd name="T9" fmla="*/ 37 h 460"/>
                <a:gd name="T10" fmla="*/ 101 w 931"/>
                <a:gd name="T11" fmla="*/ 21 h 460"/>
                <a:gd name="T12" fmla="*/ 113 w 931"/>
                <a:gd name="T13" fmla="*/ 18 h 460"/>
                <a:gd name="T14" fmla="*/ 125 w 931"/>
                <a:gd name="T15" fmla="*/ 18 h 460"/>
                <a:gd name="T16" fmla="*/ 121 w 931"/>
                <a:gd name="T17" fmla="*/ 24 h 460"/>
                <a:gd name="T18" fmla="*/ 114 w 931"/>
                <a:gd name="T19" fmla="*/ 35 h 460"/>
                <a:gd name="T20" fmla="*/ 122 w 931"/>
                <a:gd name="T21" fmla="*/ 44 h 460"/>
                <a:gd name="T22" fmla="*/ 135 w 931"/>
                <a:gd name="T23" fmla="*/ 33 h 460"/>
                <a:gd name="T24" fmla="*/ 143 w 931"/>
                <a:gd name="T25" fmla="*/ 18 h 460"/>
                <a:gd name="T26" fmla="*/ 156 w 931"/>
                <a:gd name="T27" fmla="*/ 7 h 460"/>
                <a:gd name="T28" fmla="*/ 164 w 931"/>
                <a:gd name="T29" fmla="*/ 20 h 460"/>
                <a:gd name="T30" fmla="*/ 155 w 931"/>
                <a:gd name="T31" fmla="*/ 35 h 460"/>
                <a:gd name="T32" fmla="*/ 160 w 931"/>
                <a:gd name="T33" fmla="*/ 40 h 460"/>
                <a:gd name="T34" fmla="*/ 170 w 931"/>
                <a:gd name="T35" fmla="*/ 29 h 460"/>
                <a:gd name="T36" fmla="*/ 176 w 931"/>
                <a:gd name="T37" fmla="*/ 22 h 460"/>
                <a:gd name="T38" fmla="*/ 183 w 931"/>
                <a:gd name="T39" fmla="*/ 14 h 460"/>
                <a:gd name="T40" fmla="*/ 197 w 931"/>
                <a:gd name="T41" fmla="*/ 2 h 460"/>
                <a:gd name="T42" fmla="*/ 205 w 931"/>
                <a:gd name="T43" fmla="*/ 15 h 460"/>
                <a:gd name="T44" fmla="*/ 196 w 931"/>
                <a:gd name="T45" fmla="*/ 25 h 460"/>
                <a:gd name="T46" fmla="*/ 184 w 931"/>
                <a:gd name="T47" fmla="*/ 35 h 460"/>
                <a:gd name="T48" fmla="*/ 183 w 931"/>
                <a:gd name="T49" fmla="*/ 39 h 460"/>
                <a:gd name="T50" fmla="*/ 219 w 931"/>
                <a:gd name="T51" fmla="*/ 19 h 460"/>
                <a:gd name="T52" fmla="*/ 231 w 931"/>
                <a:gd name="T53" fmla="*/ 25 h 460"/>
                <a:gd name="T54" fmla="*/ 224 w 931"/>
                <a:gd name="T55" fmla="*/ 37 h 460"/>
                <a:gd name="T56" fmla="*/ 211 w 931"/>
                <a:gd name="T57" fmla="*/ 41 h 460"/>
                <a:gd name="T58" fmla="*/ 220 w 931"/>
                <a:gd name="T59" fmla="*/ 61 h 460"/>
                <a:gd name="T60" fmla="*/ 210 w 931"/>
                <a:gd name="T61" fmla="*/ 60 h 460"/>
                <a:gd name="T62" fmla="*/ 190 w 931"/>
                <a:gd name="T63" fmla="*/ 51 h 460"/>
                <a:gd name="T64" fmla="*/ 199 w 931"/>
                <a:gd name="T65" fmla="*/ 81 h 460"/>
                <a:gd name="T66" fmla="*/ 191 w 931"/>
                <a:gd name="T67" fmla="*/ 86 h 460"/>
                <a:gd name="T68" fmla="*/ 166 w 931"/>
                <a:gd name="T69" fmla="*/ 67 h 460"/>
                <a:gd name="T70" fmla="*/ 155 w 931"/>
                <a:gd name="T71" fmla="*/ 73 h 460"/>
                <a:gd name="T72" fmla="*/ 174 w 931"/>
                <a:gd name="T73" fmla="*/ 91 h 460"/>
                <a:gd name="T74" fmla="*/ 173 w 931"/>
                <a:gd name="T75" fmla="*/ 111 h 460"/>
                <a:gd name="T76" fmla="*/ 159 w 931"/>
                <a:gd name="T77" fmla="*/ 112 h 460"/>
                <a:gd name="T78" fmla="*/ 133 w 931"/>
                <a:gd name="T79" fmla="*/ 82 h 460"/>
                <a:gd name="T80" fmla="*/ 133 w 931"/>
                <a:gd name="T81" fmla="*/ 93 h 460"/>
                <a:gd name="T82" fmla="*/ 136 w 931"/>
                <a:gd name="T83" fmla="*/ 112 h 460"/>
                <a:gd name="T84" fmla="*/ 124 w 931"/>
                <a:gd name="T85" fmla="*/ 114 h 460"/>
                <a:gd name="T86" fmla="*/ 110 w 931"/>
                <a:gd name="T87" fmla="*/ 115 h 460"/>
                <a:gd name="T88" fmla="*/ 96 w 931"/>
                <a:gd name="T89" fmla="*/ 113 h 460"/>
                <a:gd name="T90" fmla="*/ 82 w 931"/>
                <a:gd name="T91" fmla="*/ 105 h 460"/>
                <a:gd name="T92" fmla="*/ 61 w 931"/>
                <a:gd name="T93" fmla="*/ 93 h 460"/>
                <a:gd name="T94" fmla="*/ 128 w 931"/>
                <a:gd name="T95" fmla="*/ 104 h 460"/>
                <a:gd name="T96" fmla="*/ 191 w 931"/>
                <a:gd name="T97" fmla="*/ 78 h 460"/>
                <a:gd name="T98" fmla="*/ 189 w 931"/>
                <a:gd name="T99" fmla="*/ 42 h 460"/>
                <a:gd name="T100" fmla="*/ 121 w 931"/>
                <a:gd name="T101" fmla="*/ 62 h 460"/>
                <a:gd name="T102" fmla="*/ 68 w 931"/>
                <a:gd name="T103" fmla="*/ 81 h 460"/>
                <a:gd name="T104" fmla="*/ 51 w 931"/>
                <a:gd name="T105" fmla="*/ 86 h 460"/>
                <a:gd name="T106" fmla="*/ 40 w 931"/>
                <a:gd name="T107" fmla="*/ 88 h 460"/>
                <a:gd name="T108" fmla="*/ 30 w 931"/>
                <a:gd name="T109" fmla="*/ 87 h 460"/>
                <a:gd name="T110" fmla="*/ 19 w 931"/>
                <a:gd name="T111" fmla="*/ 86 h 460"/>
                <a:gd name="T112" fmla="*/ 4 w 931"/>
                <a:gd name="T113" fmla="*/ 84 h 460"/>
                <a:gd name="T114" fmla="*/ 38 w 931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7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46 w 929"/>
                <a:gd name="T1" fmla="*/ 78 h 460"/>
                <a:gd name="T2" fmla="*/ 64 w 929"/>
                <a:gd name="T3" fmla="*/ 69 h 460"/>
                <a:gd name="T4" fmla="*/ 72 w 929"/>
                <a:gd name="T5" fmla="*/ 58 h 460"/>
                <a:gd name="T6" fmla="*/ 78 w 929"/>
                <a:gd name="T7" fmla="*/ 49 h 460"/>
                <a:gd name="T8" fmla="*/ 84 w 929"/>
                <a:gd name="T9" fmla="*/ 37 h 460"/>
                <a:gd name="T10" fmla="*/ 101 w 929"/>
                <a:gd name="T11" fmla="*/ 21 h 460"/>
                <a:gd name="T12" fmla="*/ 113 w 929"/>
                <a:gd name="T13" fmla="*/ 18 h 460"/>
                <a:gd name="T14" fmla="*/ 125 w 929"/>
                <a:gd name="T15" fmla="*/ 18 h 460"/>
                <a:gd name="T16" fmla="*/ 121 w 929"/>
                <a:gd name="T17" fmla="*/ 25 h 460"/>
                <a:gd name="T18" fmla="*/ 114 w 929"/>
                <a:gd name="T19" fmla="*/ 35 h 460"/>
                <a:gd name="T20" fmla="*/ 121 w 929"/>
                <a:gd name="T21" fmla="*/ 44 h 460"/>
                <a:gd name="T22" fmla="*/ 135 w 929"/>
                <a:gd name="T23" fmla="*/ 34 h 460"/>
                <a:gd name="T24" fmla="*/ 143 w 929"/>
                <a:gd name="T25" fmla="*/ 18 h 460"/>
                <a:gd name="T26" fmla="*/ 156 w 929"/>
                <a:gd name="T27" fmla="*/ 7 h 460"/>
                <a:gd name="T28" fmla="*/ 164 w 929"/>
                <a:gd name="T29" fmla="*/ 20 h 460"/>
                <a:gd name="T30" fmla="*/ 154 w 929"/>
                <a:gd name="T31" fmla="*/ 35 h 460"/>
                <a:gd name="T32" fmla="*/ 159 w 929"/>
                <a:gd name="T33" fmla="*/ 40 h 460"/>
                <a:gd name="T34" fmla="*/ 170 w 929"/>
                <a:gd name="T35" fmla="*/ 29 h 460"/>
                <a:gd name="T36" fmla="*/ 176 w 929"/>
                <a:gd name="T37" fmla="*/ 22 h 460"/>
                <a:gd name="T38" fmla="*/ 183 w 929"/>
                <a:gd name="T39" fmla="*/ 14 h 460"/>
                <a:gd name="T40" fmla="*/ 197 w 929"/>
                <a:gd name="T41" fmla="*/ 2 h 460"/>
                <a:gd name="T42" fmla="*/ 205 w 929"/>
                <a:gd name="T43" fmla="*/ 15 h 460"/>
                <a:gd name="T44" fmla="*/ 196 w 929"/>
                <a:gd name="T45" fmla="*/ 26 h 460"/>
                <a:gd name="T46" fmla="*/ 184 w 929"/>
                <a:gd name="T47" fmla="*/ 36 h 460"/>
                <a:gd name="T48" fmla="*/ 183 w 929"/>
                <a:gd name="T49" fmla="*/ 39 h 460"/>
                <a:gd name="T50" fmla="*/ 219 w 929"/>
                <a:gd name="T51" fmla="*/ 19 h 460"/>
                <a:gd name="T52" fmla="*/ 231 w 929"/>
                <a:gd name="T53" fmla="*/ 25 h 460"/>
                <a:gd name="T54" fmla="*/ 224 w 929"/>
                <a:gd name="T55" fmla="*/ 38 h 460"/>
                <a:gd name="T56" fmla="*/ 211 w 929"/>
                <a:gd name="T57" fmla="*/ 41 h 460"/>
                <a:gd name="T58" fmla="*/ 220 w 929"/>
                <a:gd name="T59" fmla="*/ 61 h 460"/>
                <a:gd name="T60" fmla="*/ 209 w 929"/>
                <a:gd name="T61" fmla="*/ 60 h 460"/>
                <a:gd name="T62" fmla="*/ 190 w 929"/>
                <a:gd name="T63" fmla="*/ 51 h 460"/>
                <a:gd name="T64" fmla="*/ 199 w 929"/>
                <a:gd name="T65" fmla="*/ 81 h 460"/>
                <a:gd name="T66" fmla="*/ 191 w 929"/>
                <a:gd name="T67" fmla="*/ 86 h 460"/>
                <a:gd name="T68" fmla="*/ 166 w 929"/>
                <a:gd name="T69" fmla="*/ 67 h 460"/>
                <a:gd name="T70" fmla="*/ 155 w 929"/>
                <a:gd name="T71" fmla="*/ 73 h 460"/>
                <a:gd name="T72" fmla="*/ 174 w 929"/>
                <a:gd name="T73" fmla="*/ 91 h 460"/>
                <a:gd name="T74" fmla="*/ 173 w 929"/>
                <a:gd name="T75" fmla="*/ 111 h 460"/>
                <a:gd name="T76" fmla="*/ 159 w 929"/>
                <a:gd name="T77" fmla="*/ 112 h 460"/>
                <a:gd name="T78" fmla="*/ 132 w 929"/>
                <a:gd name="T79" fmla="*/ 82 h 460"/>
                <a:gd name="T80" fmla="*/ 132 w 929"/>
                <a:gd name="T81" fmla="*/ 94 h 460"/>
                <a:gd name="T82" fmla="*/ 136 w 929"/>
                <a:gd name="T83" fmla="*/ 112 h 460"/>
                <a:gd name="T84" fmla="*/ 124 w 929"/>
                <a:gd name="T85" fmla="*/ 114 h 460"/>
                <a:gd name="T86" fmla="*/ 110 w 929"/>
                <a:gd name="T87" fmla="*/ 115 h 460"/>
                <a:gd name="T88" fmla="*/ 96 w 929"/>
                <a:gd name="T89" fmla="*/ 114 h 460"/>
                <a:gd name="T90" fmla="*/ 81 w 929"/>
                <a:gd name="T91" fmla="*/ 105 h 460"/>
                <a:gd name="T92" fmla="*/ 60 w 929"/>
                <a:gd name="T93" fmla="*/ 93 h 460"/>
                <a:gd name="T94" fmla="*/ 128 w 929"/>
                <a:gd name="T95" fmla="*/ 105 h 460"/>
                <a:gd name="T96" fmla="*/ 191 w 929"/>
                <a:gd name="T97" fmla="*/ 79 h 460"/>
                <a:gd name="T98" fmla="*/ 189 w 929"/>
                <a:gd name="T99" fmla="*/ 42 h 460"/>
                <a:gd name="T100" fmla="*/ 121 w 929"/>
                <a:gd name="T101" fmla="*/ 62 h 460"/>
                <a:gd name="T102" fmla="*/ 67 w 929"/>
                <a:gd name="T103" fmla="*/ 81 h 460"/>
                <a:gd name="T104" fmla="*/ 51 w 929"/>
                <a:gd name="T105" fmla="*/ 86 h 460"/>
                <a:gd name="T106" fmla="*/ 40 w 929"/>
                <a:gd name="T107" fmla="*/ 88 h 460"/>
                <a:gd name="T108" fmla="*/ 30 w 929"/>
                <a:gd name="T109" fmla="*/ 88 h 460"/>
                <a:gd name="T110" fmla="*/ 19 w 929"/>
                <a:gd name="T111" fmla="*/ 86 h 460"/>
                <a:gd name="T112" fmla="*/ 4 w 929"/>
                <a:gd name="T113" fmla="*/ 84 h 460"/>
                <a:gd name="T114" fmla="*/ 37 w 929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8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46 w 930"/>
                <a:gd name="T1" fmla="*/ 79 h 460"/>
                <a:gd name="T2" fmla="*/ 63 w 930"/>
                <a:gd name="T3" fmla="*/ 69 h 460"/>
                <a:gd name="T4" fmla="*/ 71 w 930"/>
                <a:gd name="T5" fmla="*/ 59 h 460"/>
                <a:gd name="T6" fmla="*/ 77 w 930"/>
                <a:gd name="T7" fmla="*/ 49 h 460"/>
                <a:gd name="T8" fmla="*/ 84 w 930"/>
                <a:gd name="T9" fmla="*/ 37 h 460"/>
                <a:gd name="T10" fmla="*/ 100 w 930"/>
                <a:gd name="T11" fmla="*/ 21 h 460"/>
                <a:gd name="T12" fmla="*/ 112 w 930"/>
                <a:gd name="T13" fmla="*/ 19 h 460"/>
                <a:gd name="T14" fmla="*/ 124 w 930"/>
                <a:gd name="T15" fmla="*/ 19 h 460"/>
                <a:gd name="T16" fmla="*/ 120 w 930"/>
                <a:gd name="T17" fmla="*/ 25 h 460"/>
                <a:gd name="T18" fmla="*/ 113 w 930"/>
                <a:gd name="T19" fmla="*/ 35 h 460"/>
                <a:gd name="T20" fmla="*/ 121 w 930"/>
                <a:gd name="T21" fmla="*/ 44 h 460"/>
                <a:gd name="T22" fmla="*/ 133 w 930"/>
                <a:gd name="T23" fmla="*/ 34 h 460"/>
                <a:gd name="T24" fmla="*/ 142 w 930"/>
                <a:gd name="T25" fmla="*/ 19 h 460"/>
                <a:gd name="T26" fmla="*/ 155 w 930"/>
                <a:gd name="T27" fmla="*/ 7 h 460"/>
                <a:gd name="T28" fmla="*/ 163 w 930"/>
                <a:gd name="T29" fmla="*/ 20 h 460"/>
                <a:gd name="T30" fmla="*/ 153 w 930"/>
                <a:gd name="T31" fmla="*/ 35 h 460"/>
                <a:gd name="T32" fmla="*/ 159 w 930"/>
                <a:gd name="T33" fmla="*/ 40 h 460"/>
                <a:gd name="T34" fmla="*/ 169 w 930"/>
                <a:gd name="T35" fmla="*/ 29 h 460"/>
                <a:gd name="T36" fmla="*/ 175 w 930"/>
                <a:gd name="T37" fmla="*/ 22 h 460"/>
                <a:gd name="T38" fmla="*/ 182 w 930"/>
                <a:gd name="T39" fmla="*/ 14 h 460"/>
                <a:gd name="T40" fmla="*/ 196 w 930"/>
                <a:gd name="T41" fmla="*/ 2 h 460"/>
                <a:gd name="T42" fmla="*/ 204 w 930"/>
                <a:gd name="T43" fmla="*/ 15 h 460"/>
                <a:gd name="T44" fmla="*/ 194 w 930"/>
                <a:gd name="T45" fmla="*/ 26 h 460"/>
                <a:gd name="T46" fmla="*/ 182 w 930"/>
                <a:gd name="T47" fmla="*/ 36 h 460"/>
                <a:gd name="T48" fmla="*/ 182 w 930"/>
                <a:gd name="T49" fmla="*/ 40 h 460"/>
                <a:gd name="T50" fmla="*/ 218 w 930"/>
                <a:gd name="T51" fmla="*/ 20 h 460"/>
                <a:gd name="T52" fmla="*/ 230 w 930"/>
                <a:gd name="T53" fmla="*/ 26 h 460"/>
                <a:gd name="T54" fmla="*/ 223 w 930"/>
                <a:gd name="T55" fmla="*/ 38 h 460"/>
                <a:gd name="T56" fmla="*/ 210 w 930"/>
                <a:gd name="T57" fmla="*/ 41 h 460"/>
                <a:gd name="T58" fmla="*/ 219 w 930"/>
                <a:gd name="T59" fmla="*/ 61 h 460"/>
                <a:gd name="T60" fmla="*/ 209 w 930"/>
                <a:gd name="T61" fmla="*/ 60 h 460"/>
                <a:gd name="T62" fmla="*/ 189 w 930"/>
                <a:gd name="T63" fmla="*/ 51 h 460"/>
                <a:gd name="T64" fmla="*/ 198 w 930"/>
                <a:gd name="T65" fmla="*/ 81 h 460"/>
                <a:gd name="T66" fmla="*/ 190 w 930"/>
                <a:gd name="T67" fmla="*/ 86 h 460"/>
                <a:gd name="T68" fmla="*/ 164 w 930"/>
                <a:gd name="T69" fmla="*/ 67 h 460"/>
                <a:gd name="T70" fmla="*/ 154 w 930"/>
                <a:gd name="T71" fmla="*/ 73 h 460"/>
                <a:gd name="T72" fmla="*/ 173 w 930"/>
                <a:gd name="T73" fmla="*/ 92 h 460"/>
                <a:gd name="T74" fmla="*/ 172 w 930"/>
                <a:gd name="T75" fmla="*/ 111 h 460"/>
                <a:gd name="T76" fmla="*/ 158 w 930"/>
                <a:gd name="T77" fmla="*/ 112 h 460"/>
                <a:gd name="T78" fmla="*/ 132 w 930"/>
                <a:gd name="T79" fmla="*/ 82 h 460"/>
                <a:gd name="T80" fmla="*/ 132 w 930"/>
                <a:gd name="T81" fmla="*/ 94 h 460"/>
                <a:gd name="T82" fmla="*/ 135 w 930"/>
                <a:gd name="T83" fmla="*/ 112 h 460"/>
                <a:gd name="T84" fmla="*/ 123 w 930"/>
                <a:gd name="T85" fmla="*/ 115 h 460"/>
                <a:gd name="T86" fmla="*/ 109 w 930"/>
                <a:gd name="T87" fmla="*/ 115 h 460"/>
                <a:gd name="T88" fmla="*/ 95 w 930"/>
                <a:gd name="T89" fmla="*/ 114 h 460"/>
                <a:gd name="T90" fmla="*/ 80 w 930"/>
                <a:gd name="T91" fmla="*/ 105 h 460"/>
                <a:gd name="T92" fmla="*/ 60 w 930"/>
                <a:gd name="T93" fmla="*/ 93 h 460"/>
                <a:gd name="T94" fmla="*/ 126 w 930"/>
                <a:gd name="T95" fmla="*/ 105 h 460"/>
                <a:gd name="T96" fmla="*/ 190 w 930"/>
                <a:gd name="T97" fmla="*/ 79 h 460"/>
                <a:gd name="T98" fmla="*/ 188 w 930"/>
                <a:gd name="T99" fmla="*/ 43 h 460"/>
                <a:gd name="T100" fmla="*/ 120 w 930"/>
                <a:gd name="T101" fmla="*/ 62 h 460"/>
                <a:gd name="T102" fmla="*/ 67 w 930"/>
                <a:gd name="T103" fmla="*/ 81 h 460"/>
                <a:gd name="T104" fmla="*/ 50 w 930"/>
                <a:gd name="T105" fmla="*/ 87 h 460"/>
                <a:gd name="T106" fmla="*/ 40 w 930"/>
                <a:gd name="T107" fmla="*/ 88 h 460"/>
                <a:gd name="T108" fmla="*/ 29 w 930"/>
                <a:gd name="T109" fmla="*/ 88 h 460"/>
                <a:gd name="T110" fmla="*/ 18 w 930"/>
                <a:gd name="T111" fmla="*/ 87 h 460"/>
                <a:gd name="T112" fmla="*/ 3 w 930"/>
                <a:gd name="T113" fmla="*/ 85 h 460"/>
                <a:gd name="T114" fmla="*/ 37 w 930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9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116 w 884"/>
                <a:gd name="T1" fmla="*/ 327 h 1781"/>
                <a:gd name="T2" fmla="*/ 116 w 884"/>
                <a:gd name="T3" fmla="*/ 482 h 1781"/>
                <a:gd name="T4" fmla="*/ 122 w 884"/>
                <a:gd name="T5" fmla="*/ 568 h 1781"/>
                <a:gd name="T6" fmla="*/ 130 w 884"/>
                <a:gd name="T7" fmla="*/ 648 h 1781"/>
                <a:gd name="T8" fmla="*/ 139 w 884"/>
                <a:gd name="T9" fmla="*/ 735 h 1781"/>
                <a:gd name="T10" fmla="*/ 146 w 884"/>
                <a:gd name="T11" fmla="*/ 902 h 1781"/>
                <a:gd name="T12" fmla="*/ 142 w 884"/>
                <a:gd name="T13" fmla="*/ 999 h 1781"/>
                <a:gd name="T14" fmla="*/ 134 w 884"/>
                <a:gd name="T15" fmla="*/ 1079 h 1781"/>
                <a:gd name="T16" fmla="*/ 130 w 884"/>
                <a:gd name="T17" fmla="*/ 1028 h 1781"/>
                <a:gd name="T18" fmla="*/ 123 w 884"/>
                <a:gd name="T19" fmla="*/ 940 h 1781"/>
                <a:gd name="T20" fmla="*/ 108 w 884"/>
                <a:gd name="T21" fmla="*/ 959 h 1781"/>
                <a:gd name="T22" fmla="*/ 111 w 884"/>
                <a:gd name="T23" fmla="*/ 1085 h 1781"/>
                <a:gd name="T24" fmla="*/ 123 w 884"/>
                <a:gd name="T25" fmla="*/ 1200 h 1781"/>
                <a:gd name="T26" fmla="*/ 127 w 884"/>
                <a:gd name="T27" fmla="*/ 1326 h 1781"/>
                <a:gd name="T28" fmla="*/ 108 w 884"/>
                <a:gd name="T29" fmla="*/ 1332 h 1781"/>
                <a:gd name="T30" fmla="*/ 97 w 884"/>
                <a:gd name="T31" fmla="*/ 1212 h 1781"/>
                <a:gd name="T32" fmla="*/ 88 w 884"/>
                <a:gd name="T33" fmla="*/ 1225 h 1781"/>
                <a:gd name="T34" fmla="*/ 94 w 884"/>
                <a:gd name="T35" fmla="*/ 1337 h 1781"/>
                <a:gd name="T36" fmla="*/ 98 w 884"/>
                <a:gd name="T37" fmla="*/ 1402 h 1781"/>
                <a:gd name="T38" fmla="*/ 102 w 884"/>
                <a:gd name="T39" fmla="*/ 1480 h 1781"/>
                <a:gd name="T40" fmla="*/ 107 w 884"/>
                <a:gd name="T41" fmla="*/ 1620 h 1781"/>
                <a:gd name="T42" fmla="*/ 87 w 884"/>
                <a:gd name="T43" fmla="*/ 1622 h 1781"/>
                <a:gd name="T44" fmla="*/ 81 w 884"/>
                <a:gd name="T45" fmla="*/ 1520 h 1781"/>
                <a:gd name="T46" fmla="*/ 77 w 884"/>
                <a:gd name="T47" fmla="*/ 1402 h 1781"/>
                <a:gd name="T48" fmla="*/ 73 w 884"/>
                <a:gd name="T49" fmla="*/ 1385 h 1781"/>
                <a:gd name="T50" fmla="*/ 73 w 884"/>
                <a:gd name="T51" fmla="*/ 1696 h 1781"/>
                <a:gd name="T52" fmla="*/ 59 w 884"/>
                <a:gd name="T53" fmla="*/ 1759 h 1781"/>
                <a:gd name="T54" fmla="*/ 49 w 884"/>
                <a:gd name="T55" fmla="*/ 1666 h 1781"/>
                <a:gd name="T56" fmla="*/ 55 w 884"/>
                <a:gd name="T57" fmla="*/ 1563 h 1781"/>
                <a:gd name="T58" fmla="*/ 26 w 884"/>
                <a:gd name="T59" fmla="*/ 1548 h 1781"/>
                <a:gd name="T60" fmla="*/ 34 w 884"/>
                <a:gd name="T61" fmla="*/ 1484 h 1781"/>
                <a:gd name="T62" fmla="*/ 56 w 884"/>
                <a:gd name="T63" fmla="*/ 1387 h 1781"/>
                <a:gd name="T64" fmla="*/ 17 w 884"/>
                <a:gd name="T65" fmla="*/ 1337 h 1781"/>
                <a:gd name="T66" fmla="*/ 16 w 884"/>
                <a:gd name="T67" fmla="*/ 1263 h 1781"/>
                <a:gd name="T68" fmla="*/ 54 w 884"/>
                <a:gd name="T69" fmla="*/ 1163 h 1781"/>
                <a:gd name="T70" fmla="*/ 54 w 884"/>
                <a:gd name="T71" fmla="*/ 1071 h 1781"/>
                <a:gd name="T72" fmla="*/ 22 w 884"/>
                <a:gd name="T73" fmla="*/ 1128 h 1781"/>
                <a:gd name="T74" fmla="*/ 0 w 884"/>
                <a:gd name="T75" fmla="*/ 1046 h 1781"/>
                <a:gd name="T76" fmla="*/ 8 w 884"/>
                <a:gd name="T77" fmla="*/ 950 h 1781"/>
                <a:gd name="T78" fmla="*/ 59 w 884"/>
                <a:gd name="T79" fmla="*/ 889 h 1781"/>
                <a:gd name="T80" fmla="*/ 45 w 884"/>
                <a:gd name="T81" fmla="*/ 845 h 1781"/>
                <a:gd name="T82" fmla="*/ 23 w 884"/>
                <a:gd name="T83" fmla="*/ 800 h 1781"/>
                <a:gd name="T84" fmla="*/ 27 w 884"/>
                <a:gd name="T85" fmla="*/ 705 h 1781"/>
                <a:gd name="T86" fmla="*/ 35 w 884"/>
                <a:gd name="T87" fmla="*/ 610 h 1781"/>
                <a:gd name="T88" fmla="*/ 46 w 884"/>
                <a:gd name="T89" fmla="*/ 526 h 1781"/>
                <a:gd name="T90" fmla="*/ 65 w 884"/>
                <a:gd name="T91" fmla="*/ 458 h 1781"/>
                <a:gd name="T92" fmla="*/ 92 w 884"/>
                <a:gd name="T93" fmla="*/ 363 h 1781"/>
                <a:gd name="T94" fmla="*/ 36 w 884"/>
                <a:gd name="T95" fmla="*/ 767 h 1781"/>
                <a:gd name="T96" fmla="*/ 24 w 884"/>
                <a:gd name="T97" fmla="*/ 1292 h 1781"/>
                <a:gd name="T98" fmla="*/ 67 w 884"/>
                <a:gd name="T99" fmla="*/ 1411 h 1781"/>
                <a:gd name="T100" fmla="*/ 87 w 884"/>
                <a:gd name="T101" fmla="*/ 882 h 1781"/>
                <a:gd name="T102" fmla="*/ 101 w 884"/>
                <a:gd name="T103" fmla="*/ 460 h 1781"/>
                <a:gd name="T104" fmla="*/ 105 w 884"/>
                <a:gd name="T105" fmla="*/ 323 h 1781"/>
                <a:gd name="T106" fmla="*/ 110 w 884"/>
                <a:gd name="T107" fmla="*/ 249 h 1781"/>
                <a:gd name="T108" fmla="*/ 117 w 884"/>
                <a:gd name="T109" fmla="*/ 182 h 1781"/>
                <a:gd name="T110" fmla="*/ 125 w 884"/>
                <a:gd name="T111" fmla="*/ 110 h 1781"/>
                <a:gd name="T112" fmla="*/ 138 w 884"/>
                <a:gd name="T113" fmla="*/ 19 h 1781"/>
                <a:gd name="T114" fmla="*/ 122 w 884"/>
                <a:gd name="T115" fmla="*/ 264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9" name="Group 10"/>
          <p:cNvGrpSpPr>
            <a:grpSpLocks/>
          </p:cNvGrpSpPr>
          <p:nvPr/>
        </p:nvGrpSpPr>
        <p:grpSpPr bwMode="auto">
          <a:xfrm rot="10687337">
            <a:off x="7378700" y="4356100"/>
            <a:ext cx="1600200" cy="2349500"/>
            <a:chOff x="240" y="132"/>
            <a:chExt cx="2352" cy="2412"/>
          </a:xfrm>
        </p:grpSpPr>
        <p:sp>
          <p:nvSpPr>
            <p:cNvPr id="1032" name="Freeform 1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24 w 456"/>
                <a:gd name="T1" fmla="*/ 187 h 919"/>
                <a:gd name="T2" fmla="*/ 24 w 456"/>
                <a:gd name="T3" fmla="*/ 166 h 919"/>
                <a:gd name="T4" fmla="*/ 19 w 456"/>
                <a:gd name="T5" fmla="*/ 155 h 919"/>
                <a:gd name="T6" fmla="*/ 13 w 456"/>
                <a:gd name="T7" fmla="*/ 145 h 919"/>
                <a:gd name="T8" fmla="*/ 6 w 456"/>
                <a:gd name="T9" fmla="*/ 133 h 919"/>
                <a:gd name="T10" fmla="*/ 1 w 456"/>
                <a:gd name="T11" fmla="*/ 111 h 919"/>
                <a:gd name="T12" fmla="*/ 4 w 456"/>
                <a:gd name="T13" fmla="*/ 99 h 919"/>
                <a:gd name="T14" fmla="*/ 10 w 456"/>
                <a:gd name="T15" fmla="*/ 89 h 919"/>
                <a:gd name="T16" fmla="*/ 14 w 456"/>
                <a:gd name="T17" fmla="*/ 95 h 919"/>
                <a:gd name="T18" fmla="*/ 19 w 456"/>
                <a:gd name="T19" fmla="*/ 107 h 919"/>
                <a:gd name="T20" fmla="*/ 30 w 456"/>
                <a:gd name="T21" fmla="*/ 104 h 919"/>
                <a:gd name="T22" fmla="*/ 28 w 456"/>
                <a:gd name="T23" fmla="*/ 88 h 919"/>
                <a:gd name="T24" fmla="*/ 19 w 456"/>
                <a:gd name="T25" fmla="*/ 72 h 919"/>
                <a:gd name="T26" fmla="*/ 16 w 456"/>
                <a:gd name="T27" fmla="*/ 56 h 919"/>
                <a:gd name="T28" fmla="*/ 30 w 456"/>
                <a:gd name="T29" fmla="*/ 56 h 919"/>
                <a:gd name="T30" fmla="*/ 39 w 456"/>
                <a:gd name="T31" fmla="*/ 71 h 919"/>
                <a:gd name="T32" fmla="*/ 46 w 456"/>
                <a:gd name="T33" fmla="*/ 69 h 919"/>
                <a:gd name="T34" fmla="*/ 42 w 456"/>
                <a:gd name="T35" fmla="*/ 55 h 919"/>
                <a:gd name="T36" fmla="*/ 38 w 456"/>
                <a:gd name="T37" fmla="*/ 46 h 919"/>
                <a:gd name="T38" fmla="*/ 35 w 456"/>
                <a:gd name="T39" fmla="*/ 36 h 919"/>
                <a:gd name="T40" fmla="*/ 31 w 456"/>
                <a:gd name="T41" fmla="*/ 18 h 919"/>
                <a:gd name="T42" fmla="*/ 47 w 456"/>
                <a:gd name="T43" fmla="*/ 17 h 919"/>
                <a:gd name="T44" fmla="*/ 51 w 456"/>
                <a:gd name="T45" fmla="*/ 31 h 919"/>
                <a:gd name="T46" fmla="*/ 55 w 456"/>
                <a:gd name="T47" fmla="*/ 46 h 919"/>
                <a:gd name="T48" fmla="*/ 57 w 456"/>
                <a:gd name="T49" fmla="*/ 48 h 919"/>
                <a:gd name="T50" fmla="*/ 57 w 456"/>
                <a:gd name="T51" fmla="*/ 8 h 919"/>
                <a:gd name="T52" fmla="*/ 69 w 456"/>
                <a:gd name="T53" fmla="*/ 0 h 919"/>
                <a:gd name="T54" fmla="*/ 76 w 456"/>
                <a:gd name="T55" fmla="*/ 12 h 919"/>
                <a:gd name="T56" fmla="*/ 72 w 456"/>
                <a:gd name="T57" fmla="*/ 25 h 919"/>
                <a:gd name="T58" fmla="*/ 94 w 456"/>
                <a:gd name="T59" fmla="*/ 27 h 919"/>
                <a:gd name="T60" fmla="*/ 88 w 456"/>
                <a:gd name="T61" fmla="*/ 35 h 919"/>
                <a:gd name="T62" fmla="*/ 71 w 456"/>
                <a:gd name="T63" fmla="*/ 48 h 919"/>
                <a:gd name="T64" fmla="*/ 101 w 456"/>
                <a:gd name="T65" fmla="*/ 55 h 919"/>
                <a:gd name="T66" fmla="*/ 102 w 456"/>
                <a:gd name="T67" fmla="*/ 64 h 919"/>
                <a:gd name="T68" fmla="*/ 73 w 456"/>
                <a:gd name="T69" fmla="*/ 78 h 919"/>
                <a:gd name="T70" fmla="*/ 73 w 456"/>
                <a:gd name="T71" fmla="*/ 90 h 919"/>
                <a:gd name="T72" fmla="*/ 98 w 456"/>
                <a:gd name="T73" fmla="*/ 82 h 919"/>
                <a:gd name="T74" fmla="*/ 114 w 456"/>
                <a:gd name="T75" fmla="*/ 93 h 919"/>
                <a:gd name="T76" fmla="*/ 108 w 456"/>
                <a:gd name="T77" fmla="*/ 105 h 919"/>
                <a:gd name="T78" fmla="*/ 69 w 456"/>
                <a:gd name="T79" fmla="*/ 113 h 919"/>
                <a:gd name="T80" fmla="*/ 79 w 456"/>
                <a:gd name="T81" fmla="*/ 119 h 919"/>
                <a:gd name="T82" fmla="*/ 96 w 456"/>
                <a:gd name="T83" fmla="*/ 125 h 919"/>
                <a:gd name="T84" fmla="*/ 93 w 456"/>
                <a:gd name="T85" fmla="*/ 137 h 919"/>
                <a:gd name="T86" fmla="*/ 87 w 456"/>
                <a:gd name="T87" fmla="*/ 149 h 919"/>
                <a:gd name="T88" fmla="*/ 79 w 456"/>
                <a:gd name="T89" fmla="*/ 161 h 919"/>
                <a:gd name="T90" fmla="*/ 64 w 456"/>
                <a:gd name="T91" fmla="*/ 169 h 919"/>
                <a:gd name="T92" fmla="*/ 43 w 456"/>
                <a:gd name="T93" fmla="*/ 182 h 919"/>
                <a:gd name="T94" fmla="*/ 86 w 456"/>
                <a:gd name="T95" fmla="*/ 129 h 919"/>
                <a:gd name="T96" fmla="*/ 95 w 456"/>
                <a:gd name="T97" fmla="*/ 61 h 919"/>
                <a:gd name="T98" fmla="*/ 62 w 456"/>
                <a:gd name="T99" fmla="*/ 45 h 919"/>
                <a:gd name="T100" fmla="*/ 46 w 456"/>
                <a:gd name="T101" fmla="*/ 114 h 919"/>
                <a:gd name="T102" fmla="*/ 36 w 456"/>
                <a:gd name="T103" fmla="*/ 169 h 919"/>
                <a:gd name="T104" fmla="*/ 33 w 456"/>
                <a:gd name="T105" fmla="*/ 187 h 919"/>
                <a:gd name="T106" fmla="*/ 29 w 456"/>
                <a:gd name="T107" fmla="*/ 197 h 919"/>
                <a:gd name="T108" fmla="*/ 24 w 456"/>
                <a:gd name="T109" fmla="*/ 205 h 919"/>
                <a:gd name="T110" fmla="*/ 17 w 456"/>
                <a:gd name="T111" fmla="*/ 215 h 919"/>
                <a:gd name="T112" fmla="*/ 7 w 456"/>
                <a:gd name="T113" fmla="*/ 227 h 919"/>
                <a:gd name="T114" fmla="*/ 20 w 456"/>
                <a:gd name="T115" fmla="*/ 195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1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114 w 572"/>
                <a:gd name="T1" fmla="*/ 36 h 813"/>
                <a:gd name="T2" fmla="*/ 108 w 572"/>
                <a:gd name="T3" fmla="*/ 56 h 813"/>
                <a:gd name="T4" fmla="*/ 109 w 572"/>
                <a:gd name="T5" fmla="*/ 68 h 813"/>
                <a:gd name="T6" fmla="*/ 113 w 572"/>
                <a:gd name="T7" fmla="*/ 79 h 813"/>
                <a:gd name="T8" fmla="*/ 116 w 572"/>
                <a:gd name="T9" fmla="*/ 92 h 813"/>
                <a:gd name="T10" fmla="*/ 115 w 572"/>
                <a:gd name="T11" fmla="*/ 115 h 813"/>
                <a:gd name="T12" fmla="*/ 109 w 572"/>
                <a:gd name="T13" fmla="*/ 126 h 813"/>
                <a:gd name="T14" fmla="*/ 100 w 572"/>
                <a:gd name="T15" fmla="*/ 135 h 813"/>
                <a:gd name="T16" fmla="*/ 99 w 572"/>
                <a:gd name="T17" fmla="*/ 127 h 813"/>
                <a:gd name="T18" fmla="*/ 97 w 572"/>
                <a:gd name="T19" fmla="*/ 115 h 813"/>
                <a:gd name="T20" fmla="*/ 84 w 572"/>
                <a:gd name="T21" fmla="*/ 114 h 813"/>
                <a:gd name="T22" fmla="*/ 83 w 572"/>
                <a:gd name="T23" fmla="*/ 131 h 813"/>
                <a:gd name="T24" fmla="*/ 87 w 572"/>
                <a:gd name="T25" fmla="*/ 147 h 813"/>
                <a:gd name="T26" fmla="*/ 85 w 572"/>
                <a:gd name="T27" fmla="*/ 164 h 813"/>
                <a:gd name="T28" fmla="*/ 72 w 572"/>
                <a:gd name="T29" fmla="*/ 160 h 813"/>
                <a:gd name="T30" fmla="*/ 68 w 572"/>
                <a:gd name="T31" fmla="*/ 143 h 813"/>
                <a:gd name="T32" fmla="*/ 60 w 572"/>
                <a:gd name="T33" fmla="*/ 143 h 813"/>
                <a:gd name="T34" fmla="*/ 60 w 572"/>
                <a:gd name="T35" fmla="*/ 158 h 813"/>
                <a:gd name="T36" fmla="*/ 61 w 572"/>
                <a:gd name="T37" fmla="*/ 167 h 813"/>
                <a:gd name="T38" fmla="*/ 62 w 572"/>
                <a:gd name="T39" fmla="*/ 178 h 813"/>
                <a:gd name="T40" fmla="*/ 60 w 572"/>
                <a:gd name="T41" fmla="*/ 197 h 813"/>
                <a:gd name="T42" fmla="*/ 46 w 572"/>
                <a:gd name="T43" fmla="*/ 193 h 813"/>
                <a:gd name="T44" fmla="*/ 45 w 572"/>
                <a:gd name="T45" fmla="*/ 179 h 813"/>
                <a:gd name="T46" fmla="*/ 46 w 572"/>
                <a:gd name="T47" fmla="*/ 163 h 813"/>
                <a:gd name="T48" fmla="*/ 44 w 572"/>
                <a:gd name="T49" fmla="*/ 160 h 813"/>
                <a:gd name="T50" fmla="*/ 33 w 572"/>
                <a:gd name="T51" fmla="*/ 199 h 813"/>
                <a:gd name="T52" fmla="*/ 19 w 572"/>
                <a:gd name="T53" fmla="*/ 204 h 813"/>
                <a:gd name="T54" fmla="*/ 16 w 572"/>
                <a:gd name="T55" fmla="*/ 190 h 813"/>
                <a:gd name="T56" fmla="*/ 23 w 572"/>
                <a:gd name="T57" fmla="*/ 179 h 813"/>
                <a:gd name="T58" fmla="*/ 2 w 572"/>
                <a:gd name="T59" fmla="*/ 170 h 813"/>
                <a:gd name="T60" fmla="*/ 10 w 572"/>
                <a:gd name="T61" fmla="*/ 164 h 813"/>
                <a:gd name="T62" fmla="*/ 30 w 572"/>
                <a:gd name="T63" fmla="*/ 157 h 813"/>
                <a:gd name="T64" fmla="*/ 3 w 572"/>
                <a:gd name="T65" fmla="*/ 142 h 813"/>
                <a:gd name="T66" fmla="*/ 6 w 572"/>
                <a:gd name="T67" fmla="*/ 132 h 813"/>
                <a:gd name="T68" fmla="*/ 36 w 572"/>
                <a:gd name="T69" fmla="*/ 128 h 813"/>
                <a:gd name="T70" fmla="*/ 40 w 572"/>
                <a:gd name="T71" fmla="*/ 116 h 813"/>
                <a:gd name="T72" fmla="*/ 14 w 572"/>
                <a:gd name="T73" fmla="*/ 117 h 813"/>
                <a:gd name="T74" fmla="*/ 1 w 572"/>
                <a:gd name="T75" fmla="*/ 102 h 813"/>
                <a:gd name="T76" fmla="*/ 10 w 572"/>
                <a:gd name="T77" fmla="*/ 92 h 813"/>
                <a:gd name="T78" fmla="*/ 50 w 572"/>
                <a:gd name="T79" fmla="*/ 94 h 813"/>
                <a:gd name="T80" fmla="*/ 42 w 572"/>
                <a:gd name="T81" fmla="*/ 86 h 813"/>
                <a:gd name="T82" fmla="*/ 27 w 572"/>
                <a:gd name="T83" fmla="*/ 76 h 813"/>
                <a:gd name="T84" fmla="*/ 34 w 572"/>
                <a:gd name="T85" fmla="*/ 65 h 813"/>
                <a:gd name="T86" fmla="*/ 43 w 572"/>
                <a:gd name="T87" fmla="*/ 54 h 813"/>
                <a:gd name="T88" fmla="*/ 54 w 572"/>
                <a:gd name="T89" fmla="*/ 46 h 813"/>
                <a:gd name="T90" fmla="*/ 71 w 572"/>
                <a:gd name="T91" fmla="*/ 42 h 813"/>
                <a:gd name="T92" fmla="*/ 94 w 572"/>
                <a:gd name="T93" fmla="*/ 35 h 813"/>
                <a:gd name="T94" fmla="*/ 38 w 572"/>
                <a:gd name="T95" fmla="*/ 74 h 813"/>
                <a:gd name="T96" fmla="*/ 10 w 572"/>
                <a:gd name="T97" fmla="*/ 138 h 813"/>
                <a:gd name="T98" fmla="*/ 37 w 572"/>
                <a:gd name="T99" fmla="*/ 162 h 813"/>
                <a:gd name="T100" fmla="*/ 72 w 572"/>
                <a:gd name="T101" fmla="*/ 100 h 813"/>
                <a:gd name="T102" fmla="*/ 97 w 572"/>
                <a:gd name="T103" fmla="*/ 50 h 813"/>
                <a:gd name="T104" fmla="*/ 105 w 572"/>
                <a:gd name="T105" fmla="*/ 33 h 813"/>
                <a:gd name="T106" fmla="*/ 112 w 572"/>
                <a:gd name="T107" fmla="*/ 25 h 813"/>
                <a:gd name="T108" fmla="*/ 119 w 572"/>
                <a:gd name="T109" fmla="*/ 18 h 813"/>
                <a:gd name="T110" fmla="*/ 129 w 572"/>
                <a:gd name="T111" fmla="*/ 11 h 813"/>
                <a:gd name="T112" fmla="*/ 141 w 572"/>
                <a:gd name="T113" fmla="*/ 2 h 813"/>
                <a:gd name="T114" fmla="*/ 120 w 572"/>
                <a:gd name="T115" fmla="*/ 30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168 w 884"/>
                <a:gd name="T1" fmla="*/ 445 h 1781"/>
                <a:gd name="T2" fmla="*/ 167 w 884"/>
                <a:gd name="T3" fmla="*/ 656 h 1781"/>
                <a:gd name="T4" fmla="*/ 176 w 884"/>
                <a:gd name="T5" fmla="*/ 774 h 1781"/>
                <a:gd name="T6" fmla="*/ 187 w 884"/>
                <a:gd name="T7" fmla="*/ 881 h 1781"/>
                <a:gd name="T8" fmla="*/ 200 w 884"/>
                <a:gd name="T9" fmla="*/ 1000 h 1781"/>
                <a:gd name="T10" fmla="*/ 211 w 884"/>
                <a:gd name="T11" fmla="*/ 1227 h 1781"/>
                <a:gd name="T12" fmla="*/ 204 w 884"/>
                <a:gd name="T13" fmla="*/ 1358 h 1781"/>
                <a:gd name="T14" fmla="*/ 194 w 884"/>
                <a:gd name="T15" fmla="*/ 1468 h 1781"/>
                <a:gd name="T16" fmla="*/ 187 w 884"/>
                <a:gd name="T17" fmla="*/ 1396 h 1781"/>
                <a:gd name="T18" fmla="*/ 177 w 884"/>
                <a:gd name="T19" fmla="*/ 1278 h 1781"/>
                <a:gd name="T20" fmla="*/ 155 w 884"/>
                <a:gd name="T21" fmla="*/ 1304 h 1781"/>
                <a:gd name="T22" fmla="*/ 160 w 884"/>
                <a:gd name="T23" fmla="*/ 1476 h 1781"/>
                <a:gd name="T24" fmla="*/ 176 w 884"/>
                <a:gd name="T25" fmla="*/ 1632 h 1781"/>
                <a:gd name="T26" fmla="*/ 182 w 884"/>
                <a:gd name="T27" fmla="*/ 1802 h 1781"/>
                <a:gd name="T28" fmla="*/ 155 w 884"/>
                <a:gd name="T29" fmla="*/ 1810 h 1781"/>
                <a:gd name="T30" fmla="*/ 140 w 884"/>
                <a:gd name="T31" fmla="*/ 1649 h 1781"/>
                <a:gd name="T32" fmla="*/ 126 w 884"/>
                <a:gd name="T33" fmla="*/ 1666 h 1781"/>
                <a:gd name="T34" fmla="*/ 135 w 884"/>
                <a:gd name="T35" fmla="*/ 1817 h 1781"/>
                <a:gd name="T36" fmla="*/ 141 w 884"/>
                <a:gd name="T37" fmla="*/ 1908 h 1781"/>
                <a:gd name="T38" fmla="*/ 147 w 884"/>
                <a:gd name="T39" fmla="*/ 2012 h 1781"/>
                <a:gd name="T40" fmla="*/ 154 w 884"/>
                <a:gd name="T41" fmla="*/ 2203 h 1781"/>
                <a:gd name="T42" fmla="*/ 125 w 884"/>
                <a:gd name="T43" fmla="*/ 2205 h 1781"/>
                <a:gd name="T44" fmla="*/ 117 w 884"/>
                <a:gd name="T45" fmla="*/ 2065 h 1781"/>
                <a:gd name="T46" fmla="*/ 111 w 884"/>
                <a:gd name="T47" fmla="*/ 1908 h 1781"/>
                <a:gd name="T48" fmla="*/ 106 w 884"/>
                <a:gd name="T49" fmla="*/ 1884 h 1781"/>
                <a:gd name="T50" fmla="*/ 106 w 884"/>
                <a:gd name="T51" fmla="*/ 2307 h 1781"/>
                <a:gd name="T52" fmla="*/ 85 w 884"/>
                <a:gd name="T53" fmla="*/ 2392 h 1781"/>
                <a:gd name="T54" fmla="*/ 71 w 884"/>
                <a:gd name="T55" fmla="*/ 2264 h 1781"/>
                <a:gd name="T56" fmla="*/ 79 w 884"/>
                <a:gd name="T57" fmla="*/ 2127 h 1781"/>
                <a:gd name="T58" fmla="*/ 37 w 884"/>
                <a:gd name="T59" fmla="*/ 2106 h 1781"/>
                <a:gd name="T60" fmla="*/ 48 w 884"/>
                <a:gd name="T61" fmla="*/ 2018 h 1781"/>
                <a:gd name="T62" fmla="*/ 80 w 884"/>
                <a:gd name="T63" fmla="*/ 1887 h 1781"/>
                <a:gd name="T64" fmla="*/ 25 w 884"/>
                <a:gd name="T65" fmla="*/ 1817 h 1781"/>
                <a:gd name="T66" fmla="*/ 23 w 884"/>
                <a:gd name="T67" fmla="*/ 1717 h 1781"/>
                <a:gd name="T68" fmla="*/ 77 w 884"/>
                <a:gd name="T69" fmla="*/ 1581 h 1781"/>
                <a:gd name="T70" fmla="*/ 77 w 884"/>
                <a:gd name="T71" fmla="*/ 1457 h 1781"/>
                <a:gd name="T72" fmla="*/ 31 w 884"/>
                <a:gd name="T73" fmla="*/ 1533 h 1781"/>
                <a:gd name="T74" fmla="*/ 0 w 884"/>
                <a:gd name="T75" fmla="*/ 1422 h 1781"/>
                <a:gd name="T76" fmla="*/ 12 w 884"/>
                <a:gd name="T77" fmla="*/ 1292 h 1781"/>
                <a:gd name="T78" fmla="*/ 85 w 884"/>
                <a:gd name="T79" fmla="*/ 1210 h 1781"/>
                <a:gd name="T80" fmla="*/ 65 w 884"/>
                <a:gd name="T81" fmla="*/ 1148 h 1781"/>
                <a:gd name="T82" fmla="*/ 33 w 884"/>
                <a:gd name="T83" fmla="*/ 1088 h 1781"/>
                <a:gd name="T84" fmla="*/ 40 w 884"/>
                <a:gd name="T85" fmla="*/ 957 h 1781"/>
                <a:gd name="T86" fmla="*/ 51 w 884"/>
                <a:gd name="T87" fmla="*/ 830 h 1781"/>
                <a:gd name="T88" fmla="*/ 66 w 884"/>
                <a:gd name="T89" fmla="*/ 715 h 1781"/>
                <a:gd name="T90" fmla="*/ 93 w 884"/>
                <a:gd name="T91" fmla="*/ 623 h 1781"/>
                <a:gd name="T92" fmla="*/ 132 w 884"/>
                <a:gd name="T93" fmla="*/ 493 h 1781"/>
                <a:gd name="T94" fmla="*/ 52 w 884"/>
                <a:gd name="T95" fmla="*/ 1043 h 1781"/>
                <a:gd name="T96" fmla="*/ 35 w 884"/>
                <a:gd name="T97" fmla="*/ 1757 h 1781"/>
                <a:gd name="T98" fmla="*/ 96 w 884"/>
                <a:gd name="T99" fmla="*/ 1919 h 1781"/>
                <a:gd name="T100" fmla="*/ 126 w 884"/>
                <a:gd name="T101" fmla="*/ 1199 h 1781"/>
                <a:gd name="T102" fmla="*/ 145 w 884"/>
                <a:gd name="T103" fmla="*/ 626 h 1781"/>
                <a:gd name="T104" fmla="*/ 151 w 884"/>
                <a:gd name="T105" fmla="*/ 439 h 1781"/>
                <a:gd name="T106" fmla="*/ 158 w 884"/>
                <a:gd name="T107" fmla="*/ 340 h 1781"/>
                <a:gd name="T108" fmla="*/ 169 w 884"/>
                <a:gd name="T109" fmla="*/ 247 h 1781"/>
                <a:gd name="T110" fmla="*/ 180 w 884"/>
                <a:gd name="T111" fmla="*/ 151 h 1781"/>
                <a:gd name="T112" fmla="*/ 198 w 884"/>
                <a:gd name="T113" fmla="*/ 25 h 1781"/>
                <a:gd name="T114" fmla="*/ 175 w 884"/>
                <a:gd name="T115" fmla="*/ 360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46 w 931"/>
                <a:gd name="T1" fmla="*/ 78 h 460"/>
                <a:gd name="T2" fmla="*/ 64 w 931"/>
                <a:gd name="T3" fmla="*/ 69 h 460"/>
                <a:gd name="T4" fmla="*/ 72 w 931"/>
                <a:gd name="T5" fmla="*/ 58 h 460"/>
                <a:gd name="T6" fmla="*/ 78 w 931"/>
                <a:gd name="T7" fmla="*/ 49 h 460"/>
                <a:gd name="T8" fmla="*/ 84 w 931"/>
                <a:gd name="T9" fmla="*/ 37 h 460"/>
                <a:gd name="T10" fmla="*/ 101 w 931"/>
                <a:gd name="T11" fmla="*/ 21 h 460"/>
                <a:gd name="T12" fmla="*/ 113 w 931"/>
                <a:gd name="T13" fmla="*/ 18 h 460"/>
                <a:gd name="T14" fmla="*/ 125 w 931"/>
                <a:gd name="T15" fmla="*/ 18 h 460"/>
                <a:gd name="T16" fmla="*/ 121 w 931"/>
                <a:gd name="T17" fmla="*/ 24 h 460"/>
                <a:gd name="T18" fmla="*/ 114 w 931"/>
                <a:gd name="T19" fmla="*/ 35 h 460"/>
                <a:gd name="T20" fmla="*/ 122 w 931"/>
                <a:gd name="T21" fmla="*/ 44 h 460"/>
                <a:gd name="T22" fmla="*/ 135 w 931"/>
                <a:gd name="T23" fmla="*/ 33 h 460"/>
                <a:gd name="T24" fmla="*/ 143 w 931"/>
                <a:gd name="T25" fmla="*/ 18 h 460"/>
                <a:gd name="T26" fmla="*/ 156 w 931"/>
                <a:gd name="T27" fmla="*/ 7 h 460"/>
                <a:gd name="T28" fmla="*/ 164 w 931"/>
                <a:gd name="T29" fmla="*/ 20 h 460"/>
                <a:gd name="T30" fmla="*/ 155 w 931"/>
                <a:gd name="T31" fmla="*/ 35 h 460"/>
                <a:gd name="T32" fmla="*/ 160 w 931"/>
                <a:gd name="T33" fmla="*/ 40 h 460"/>
                <a:gd name="T34" fmla="*/ 170 w 931"/>
                <a:gd name="T35" fmla="*/ 29 h 460"/>
                <a:gd name="T36" fmla="*/ 176 w 931"/>
                <a:gd name="T37" fmla="*/ 22 h 460"/>
                <a:gd name="T38" fmla="*/ 183 w 931"/>
                <a:gd name="T39" fmla="*/ 14 h 460"/>
                <a:gd name="T40" fmla="*/ 197 w 931"/>
                <a:gd name="T41" fmla="*/ 2 h 460"/>
                <a:gd name="T42" fmla="*/ 205 w 931"/>
                <a:gd name="T43" fmla="*/ 15 h 460"/>
                <a:gd name="T44" fmla="*/ 196 w 931"/>
                <a:gd name="T45" fmla="*/ 25 h 460"/>
                <a:gd name="T46" fmla="*/ 184 w 931"/>
                <a:gd name="T47" fmla="*/ 35 h 460"/>
                <a:gd name="T48" fmla="*/ 183 w 931"/>
                <a:gd name="T49" fmla="*/ 39 h 460"/>
                <a:gd name="T50" fmla="*/ 219 w 931"/>
                <a:gd name="T51" fmla="*/ 19 h 460"/>
                <a:gd name="T52" fmla="*/ 231 w 931"/>
                <a:gd name="T53" fmla="*/ 25 h 460"/>
                <a:gd name="T54" fmla="*/ 224 w 931"/>
                <a:gd name="T55" fmla="*/ 37 h 460"/>
                <a:gd name="T56" fmla="*/ 211 w 931"/>
                <a:gd name="T57" fmla="*/ 41 h 460"/>
                <a:gd name="T58" fmla="*/ 220 w 931"/>
                <a:gd name="T59" fmla="*/ 61 h 460"/>
                <a:gd name="T60" fmla="*/ 210 w 931"/>
                <a:gd name="T61" fmla="*/ 60 h 460"/>
                <a:gd name="T62" fmla="*/ 190 w 931"/>
                <a:gd name="T63" fmla="*/ 51 h 460"/>
                <a:gd name="T64" fmla="*/ 199 w 931"/>
                <a:gd name="T65" fmla="*/ 81 h 460"/>
                <a:gd name="T66" fmla="*/ 191 w 931"/>
                <a:gd name="T67" fmla="*/ 86 h 460"/>
                <a:gd name="T68" fmla="*/ 166 w 931"/>
                <a:gd name="T69" fmla="*/ 67 h 460"/>
                <a:gd name="T70" fmla="*/ 155 w 931"/>
                <a:gd name="T71" fmla="*/ 73 h 460"/>
                <a:gd name="T72" fmla="*/ 174 w 931"/>
                <a:gd name="T73" fmla="*/ 91 h 460"/>
                <a:gd name="T74" fmla="*/ 173 w 931"/>
                <a:gd name="T75" fmla="*/ 111 h 460"/>
                <a:gd name="T76" fmla="*/ 159 w 931"/>
                <a:gd name="T77" fmla="*/ 112 h 460"/>
                <a:gd name="T78" fmla="*/ 133 w 931"/>
                <a:gd name="T79" fmla="*/ 82 h 460"/>
                <a:gd name="T80" fmla="*/ 133 w 931"/>
                <a:gd name="T81" fmla="*/ 93 h 460"/>
                <a:gd name="T82" fmla="*/ 136 w 931"/>
                <a:gd name="T83" fmla="*/ 112 h 460"/>
                <a:gd name="T84" fmla="*/ 124 w 931"/>
                <a:gd name="T85" fmla="*/ 114 h 460"/>
                <a:gd name="T86" fmla="*/ 110 w 931"/>
                <a:gd name="T87" fmla="*/ 115 h 460"/>
                <a:gd name="T88" fmla="*/ 96 w 931"/>
                <a:gd name="T89" fmla="*/ 113 h 460"/>
                <a:gd name="T90" fmla="*/ 82 w 931"/>
                <a:gd name="T91" fmla="*/ 105 h 460"/>
                <a:gd name="T92" fmla="*/ 61 w 931"/>
                <a:gd name="T93" fmla="*/ 93 h 460"/>
                <a:gd name="T94" fmla="*/ 128 w 931"/>
                <a:gd name="T95" fmla="*/ 104 h 460"/>
                <a:gd name="T96" fmla="*/ 191 w 931"/>
                <a:gd name="T97" fmla="*/ 78 h 460"/>
                <a:gd name="T98" fmla="*/ 189 w 931"/>
                <a:gd name="T99" fmla="*/ 42 h 460"/>
                <a:gd name="T100" fmla="*/ 121 w 931"/>
                <a:gd name="T101" fmla="*/ 62 h 460"/>
                <a:gd name="T102" fmla="*/ 68 w 931"/>
                <a:gd name="T103" fmla="*/ 81 h 460"/>
                <a:gd name="T104" fmla="*/ 51 w 931"/>
                <a:gd name="T105" fmla="*/ 86 h 460"/>
                <a:gd name="T106" fmla="*/ 40 w 931"/>
                <a:gd name="T107" fmla="*/ 88 h 460"/>
                <a:gd name="T108" fmla="*/ 30 w 931"/>
                <a:gd name="T109" fmla="*/ 87 h 460"/>
                <a:gd name="T110" fmla="*/ 19 w 931"/>
                <a:gd name="T111" fmla="*/ 86 h 460"/>
                <a:gd name="T112" fmla="*/ 4 w 931"/>
                <a:gd name="T113" fmla="*/ 84 h 460"/>
                <a:gd name="T114" fmla="*/ 38 w 931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46 w 929"/>
                <a:gd name="T1" fmla="*/ 78 h 460"/>
                <a:gd name="T2" fmla="*/ 64 w 929"/>
                <a:gd name="T3" fmla="*/ 69 h 460"/>
                <a:gd name="T4" fmla="*/ 72 w 929"/>
                <a:gd name="T5" fmla="*/ 58 h 460"/>
                <a:gd name="T6" fmla="*/ 78 w 929"/>
                <a:gd name="T7" fmla="*/ 49 h 460"/>
                <a:gd name="T8" fmla="*/ 84 w 929"/>
                <a:gd name="T9" fmla="*/ 37 h 460"/>
                <a:gd name="T10" fmla="*/ 101 w 929"/>
                <a:gd name="T11" fmla="*/ 21 h 460"/>
                <a:gd name="T12" fmla="*/ 113 w 929"/>
                <a:gd name="T13" fmla="*/ 18 h 460"/>
                <a:gd name="T14" fmla="*/ 125 w 929"/>
                <a:gd name="T15" fmla="*/ 18 h 460"/>
                <a:gd name="T16" fmla="*/ 121 w 929"/>
                <a:gd name="T17" fmla="*/ 25 h 460"/>
                <a:gd name="T18" fmla="*/ 114 w 929"/>
                <a:gd name="T19" fmla="*/ 35 h 460"/>
                <a:gd name="T20" fmla="*/ 121 w 929"/>
                <a:gd name="T21" fmla="*/ 44 h 460"/>
                <a:gd name="T22" fmla="*/ 135 w 929"/>
                <a:gd name="T23" fmla="*/ 34 h 460"/>
                <a:gd name="T24" fmla="*/ 143 w 929"/>
                <a:gd name="T25" fmla="*/ 18 h 460"/>
                <a:gd name="T26" fmla="*/ 156 w 929"/>
                <a:gd name="T27" fmla="*/ 7 h 460"/>
                <a:gd name="T28" fmla="*/ 164 w 929"/>
                <a:gd name="T29" fmla="*/ 20 h 460"/>
                <a:gd name="T30" fmla="*/ 154 w 929"/>
                <a:gd name="T31" fmla="*/ 35 h 460"/>
                <a:gd name="T32" fmla="*/ 159 w 929"/>
                <a:gd name="T33" fmla="*/ 40 h 460"/>
                <a:gd name="T34" fmla="*/ 170 w 929"/>
                <a:gd name="T35" fmla="*/ 29 h 460"/>
                <a:gd name="T36" fmla="*/ 176 w 929"/>
                <a:gd name="T37" fmla="*/ 22 h 460"/>
                <a:gd name="T38" fmla="*/ 183 w 929"/>
                <a:gd name="T39" fmla="*/ 14 h 460"/>
                <a:gd name="T40" fmla="*/ 197 w 929"/>
                <a:gd name="T41" fmla="*/ 2 h 460"/>
                <a:gd name="T42" fmla="*/ 205 w 929"/>
                <a:gd name="T43" fmla="*/ 15 h 460"/>
                <a:gd name="T44" fmla="*/ 196 w 929"/>
                <a:gd name="T45" fmla="*/ 26 h 460"/>
                <a:gd name="T46" fmla="*/ 184 w 929"/>
                <a:gd name="T47" fmla="*/ 36 h 460"/>
                <a:gd name="T48" fmla="*/ 183 w 929"/>
                <a:gd name="T49" fmla="*/ 39 h 460"/>
                <a:gd name="T50" fmla="*/ 219 w 929"/>
                <a:gd name="T51" fmla="*/ 19 h 460"/>
                <a:gd name="T52" fmla="*/ 231 w 929"/>
                <a:gd name="T53" fmla="*/ 25 h 460"/>
                <a:gd name="T54" fmla="*/ 224 w 929"/>
                <a:gd name="T55" fmla="*/ 38 h 460"/>
                <a:gd name="T56" fmla="*/ 211 w 929"/>
                <a:gd name="T57" fmla="*/ 41 h 460"/>
                <a:gd name="T58" fmla="*/ 220 w 929"/>
                <a:gd name="T59" fmla="*/ 61 h 460"/>
                <a:gd name="T60" fmla="*/ 209 w 929"/>
                <a:gd name="T61" fmla="*/ 60 h 460"/>
                <a:gd name="T62" fmla="*/ 190 w 929"/>
                <a:gd name="T63" fmla="*/ 51 h 460"/>
                <a:gd name="T64" fmla="*/ 199 w 929"/>
                <a:gd name="T65" fmla="*/ 81 h 460"/>
                <a:gd name="T66" fmla="*/ 191 w 929"/>
                <a:gd name="T67" fmla="*/ 86 h 460"/>
                <a:gd name="T68" fmla="*/ 166 w 929"/>
                <a:gd name="T69" fmla="*/ 67 h 460"/>
                <a:gd name="T70" fmla="*/ 155 w 929"/>
                <a:gd name="T71" fmla="*/ 73 h 460"/>
                <a:gd name="T72" fmla="*/ 174 w 929"/>
                <a:gd name="T73" fmla="*/ 91 h 460"/>
                <a:gd name="T74" fmla="*/ 173 w 929"/>
                <a:gd name="T75" fmla="*/ 111 h 460"/>
                <a:gd name="T76" fmla="*/ 159 w 929"/>
                <a:gd name="T77" fmla="*/ 112 h 460"/>
                <a:gd name="T78" fmla="*/ 132 w 929"/>
                <a:gd name="T79" fmla="*/ 82 h 460"/>
                <a:gd name="T80" fmla="*/ 132 w 929"/>
                <a:gd name="T81" fmla="*/ 94 h 460"/>
                <a:gd name="T82" fmla="*/ 136 w 929"/>
                <a:gd name="T83" fmla="*/ 112 h 460"/>
                <a:gd name="T84" fmla="*/ 124 w 929"/>
                <a:gd name="T85" fmla="*/ 114 h 460"/>
                <a:gd name="T86" fmla="*/ 110 w 929"/>
                <a:gd name="T87" fmla="*/ 115 h 460"/>
                <a:gd name="T88" fmla="*/ 96 w 929"/>
                <a:gd name="T89" fmla="*/ 114 h 460"/>
                <a:gd name="T90" fmla="*/ 81 w 929"/>
                <a:gd name="T91" fmla="*/ 105 h 460"/>
                <a:gd name="T92" fmla="*/ 60 w 929"/>
                <a:gd name="T93" fmla="*/ 93 h 460"/>
                <a:gd name="T94" fmla="*/ 128 w 929"/>
                <a:gd name="T95" fmla="*/ 105 h 460"/>
                <a:gd name="T96" fmla="*/ 191 w 929"/>
                <a:gd name="T97" fmla="*/ 79 h 460"/>
                <a:gd name="T98" fmla="*/ 189 w 929"/>
                <a:gd name="T99" fmla="*/ 42 h 460"/>
                <a:gd name="T100" fmla="*/ 121 w 929"/>
                <a:gd name="T101" fmla="*/ 62 h 460"/>
                <a:gd name="T102" fmla="*/ 67 w 929"/>
                <a:gd name="T103" fmla="*/ 81 h 460"/>
                <a:gd name="T104" fmla="*/ 51 w 929"/>
                <a:gd name="T105" fmla="*/ 86 h 460"/>
                <a:gd name="T106" fmla="*/ 40 w 929"/>
                <a:gd name="T107" fmla="*/ 88 h 460"/>
                <a:gd name="T108" fmla="*/ 30 w 929"/>
                <a:gd name="T109" fmla="*/ 88 h 460"/>
                <a:gd name="T110" fmla="*/ 19 w 929"/>
                <a:gd name="T111" fmla="*/ 86 h 460"/>
                <a:gd name="T112" fmla="*/ 4 w 929"/>
                <a:gd name="T113" fmla="*/ 84 h 460"/>
                <a:gd name="T114" fmla="*/ 37 w 929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46 w 930"/>
                <a:gd name="T1" fmla="*/ 79 h 460"/>
                <a:gd name="T2" fmla="*/ 63 w 930"/>
                <a:gd name="T3" fmla="*/ 69 h 460"/>
                <a:gd name="T4" fmla="*/ 71 w 930"/>
                <a:gd name="T5" fmla="*/ 59 h 460"/>
                <a:gd name="T6" fmla="*/ 77 w 930"/>
                <a:gd name="T7" fmla="*/ 49 h 460"/>
                <a:gd name="T8" fmla="*/ 84 w 930"/>
                <a:gd name="T9" fmla="*/ 37 h 460"/>
                <a:gd name="T10" fmla="*/ 100 w 930"/>
                <a:gd name="T11" fmla="*/ 21 h 460"/>
                <a:gd name="T12" fmla="*/ 112 w 930"/>
                <a:gd name="T13" fmla="*/ 19 h 460"/>
                <a:gd name="T14" fmla="*/ 124 w 930"/>
                <a:gd name="T15" fmla="*/ 19 h 460"/>
                <a:gd name="T16" fmla="*/ 120 w 930"/>
                <a:gd name="T17" fmla="*/ 25 h 460"/>
                <a:gd name="T18" fmla="*/ 113 w 930"/>
                <a:gd name="T19" fmla="*/ 35 h 460"/>
                <a:gd name="T20" fmla="*/ 121 w 930"/>
                <a:gd name="T21" fmla="*/ 44 h 460"/>
                <a:gd name="T22" fmla="*/ 133 w 930"/>
                <a:gd name="T23" fmla="*/ 34 h 460"/>
                <a:gd name="T24" fmla="*/ 142 w 930"/>
                <a:gd name="T25" fmla="*/ 19 h 460"/>
                <a:gd name="T26" fmla="*/ 155 w 930"/>
                <a:gd name="T27" fmla="*/ 7 h 460"/>
                <a:gd name="T28" fmla="*/ 163 w 930"/>
                <a:gd name="T29" fmla="*/ 20 h 460"/>
                <a:gd name="T30" fmla="*/ 153 w 930"/>
                <a:gd name="T31" fmla="*/ 35 h 460"/>
                <a:gd name="T32" fmla="*/ 159 w 930"/>
                <a:gd name="T33" fmla="*/ 40 h 460"/>
                <a:gd name="T34" fmla="*/ 169 w 930"/>
                <a:gd name="T35" fmla="*/ 29 h 460"/>
                <a:gd name="T36" fmla="*/ 175 w 930"/>
                <a:gd name="T37" fmla="*/ 22 h 460"/>
                <a:gd name="T38" fmla="*/ 182 w 930"/>
                <a:gd name="T39" fmla="*/ 14 h 460"/>
                <a:gd name="T40" fmla="*/ 196 w 930"/>
                <a:gd name="T41" fmla="*/ 2 h 460"/>
                <a:gd name="T42" fmla="*/ 204 w 930"/>
                <a:gd name="T43" fmla="*/ 15 h 460"/>
                <a:gd name="T44" fmla="*/ 194 w 930"/>
                <a:gd name="T45" fmla="*/ 26 h 460"/>
                <a:gd name="T46" fmla="*/ 182 w 930"/>
                <a:gd name="T47" fmla="*/ 36 h 460"/>
                <a:gd name="T48" fmla="*/ 182 w 930"/>
                <a:gd name="T49" fmla="*/ 40 h 460"/>
                <a:gd name="T50" fmla="*/ 218 w 930"/>
                <a:gd name="T51" fmla="*/ 20 h 460"/>
                <a:gd name="T52" fmla="*/ 230 w 930"/>
                <a:gd name="T53" fmla="*/ 26 h 460"/>
                <a:gd name="T54" fmla="*/ 223 w 930"/>
                <a:gd name="T55" fmla="*/ 38 h 460"/>
                <a:gd name="T56" fmla="*/ 210 w 930"/>
                <a:gd name="T57" fmla="*/ 41 h 460"/>
                <a:gd name="T58" fmla="*/ 219 w 930"/>
                <a:gd name="T59" fmla="*/ 61 h 460"/>
                <a:gd name="T60" fmla="*/ 209 w 930"/>
                <a:gd name="T61" fmla="*/ 60 h 460"/>
                <a:gd name="T62" fmla="*/ 189 w 930"/>
                <a:gd name="T63" fmla="*/ 51 h 460"/>
                <a:gd name="T64" fmla="*/ 198 w 930"/>
                <a:gd name="T65" fmla="*/ 81 h 460"/>
                <a:gd name="T66" fmla="*/ 190 w 930"/>
                <a:gd name="T67" fmla="*/ 86 h 460"/>
                <a:gd name="T68" fmla="*/ 164 w 930"/>
                <a:gd name="T69" fmla="*/ 67 h 460"/>
                <a:gd name="T70" fmla="*/ 154 w 930"/>
                <a:gd name="T71" fmla="*/ 73 h 460"/>
                <a:gd name="T72" fmla="*/ 173 w 930"/>
                <a:gd name="T73" fmla="*/ 92 h 460"/>
                <a:gd name="T74" fmla="*/ 172 w 930"/>
                <a:gd name="T75" fmla="*/ 111 h 460"/>
                <a:gd name="T76" fmla="*/ 158 w 930"/>
                <a:gd name="T77" fmla="*/ 112 h 460"/>
                <a:gd name="T78" fmla="*/ 132 w 930"/>
                <a:gd name="T79" fmla="*/ 82 h 460"/>
                <a:gd name="T80" fmla="*/ 132 w 930"/>
                <a:gd name="T81" fmla="*/ 94 h 460"/>
                <a:gd name="T82" fmla="*/ 135 w 930"/>
                <a:gd name="T83" fmla="*/ 112 h 460"/>
                <a:gd name="T84" fmla="*/ 123 w 930"/>
                <a:gd name="T85" fmla="*/ 115 h 460"/>
                <a:gd name="T86" fmla="*/ 109 w 930"/>
                <a:gd name="T87" fmla="*/ 115 h 460"/>
                <a:gd name="T88" fmla="*/ 95 w 930"/>
                <a:gd name="T89" fmla="*/ 114 h 460"/>
                <a:gd name="T90" fmla="*/ 80 w 930"/>
                <a:gd name="T91" fmla="*/ 105 h 460"/>
                <a:gd name="T92" fmla="*/ 60 w 930"/>
                <a:gd name="T93" fmla="*/ 93 h 460"/>
                <a:gd name="T94" fmla="*/ 126 w 930"/>
                <a:gd name="T95" fmla="*/ 105 h 460"/>
                <a:gd name="T96" fmla="*/ 190 w 930"/>
                <a:gd name="T97" fmla="*/ 79 h 460"/>
                <a:gd name="T98" fmla="*/ 188 w 930"/>
                <a:gd name="T99" fmla="*/ 43 h 460"/>
                <a:gd name="T100" fmla="*/ 120 w 930"/>
                <a:gd name="T101" fmla="*/ 62 h 460"/>
                <a:gd name="T102" fmla="*/ 67 w 930"/>
                <a:gd name="T103" fmla="*/ 81 h 460"/>
                <a:gd name="T104" fmla="*/ 50 w 930"/>
                <a:gd name="T105" fmla="*/ 87 h 460"/>
                <a:gd name="T106" fmla="*/ 40 w 930"/>
                <a:gd name="T107" fmla="*/ 88 h 460"/>
                <a:gd name="T108" fmla="*/ 29 w 930"/>
                <a:gd name="T109" fmla="*/ 88 h 460"/>
                <a:gd name="T110" fmla="*/ 18 w 930"/>
                <a:gd name="T111" fmla="*/ 87 h 460"/>
                <a:gd name="T112" fmla="*/ 3 w 930"/>
                <a:gd name="T113" fmla="*/ 85 h 460"/>
                <a:gd name="T114" fmla="*/ 37 w 930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116 w 884"/>
                <a:gd name="T1" fmla="*/ 327 h 1781"/>
                <a:gd name="T2" fmla="*/ 116 w 884"/>
                <a:gd name="T3" fmla="*/ 482 h 1781"/>
                <a:gd name="T4" fmla="*/ 122 w 884"/>
                <a:gd name="T5" fmla="*/ 568 h 1781"/>
                <a:gd name="T6" fmla="*/ 130 w 884"/>
                <a:gd name="T7" fmla="*/ 648 h 1781"/>
                <a:gd name="T8" fmla="*/ 139 w 884"/>
                <a:gd name="T9" fmla="*/ 735 h 1781"/>
                <a:gd name="T10" fmla="*/ 146 w 884"/>
                <a:gd name="T11" fmla="*/ 902 h 1781"/>
                <a:gd name="T12" fmla="*/ 142 w 884"/>
                <a:gd name="T13" fmla="*/ 999 h 1781"/>
                <a:gd name="T14" fmla="*/ 134 w 884"/>
                <a:gd name="T15" fmla="*/ 1079 h 1781"/>
                <a:gd name="T16" fmla="*/ 130 w 884"/>
                <a:gd name="T17" fmla="*/ 1028 h 1781"/>
                <a:gd name="T18" fmla="*/ 123 w 884"/>
                <a:gd name="T19" fmla="*/ 940 h 1781"/>
                <a:gd name="T20" fmla="*/ 108 w 884"/>
                <a:gd name="T21" fmla="*/ 959 h 1781"/>
                <a:gd name="T22" fmla="*/ 111 w 884"/>
                <a:gd name="T23" fmla="*/ 1085 h 1781"/>
                <a:gd name="T24" fmla="*/ 123 w 884"/>
                <a:gd name="T25" fmla="*/ 1200 h 1781"/>
                <a:gd name="T26" fmla="*/ 127 w 884"/>
                <a:gd name="T27" fmla="*/ 1326 h 1781"/>
                <a:gd name="T28" fmla="*/ 108 w 884"/>
                <a:gd name="T29" fmla="*/ 1332 h 1781"/>
                <a:gd name="T30" fmla="*/ 97 w 884"/>
                <a:gd name="T31" fmla="*/ 1212 h 1781"/>
                <a:gd name="T32" fmla="*/ 88 w 884"/>
                <a:gd name="T33" fmla="*/ 1225 h 1781"/>
                <a:gd name="T34" fmla="*/ 94 w 884"/>
                <a:gd name="T35" fmla="*/ 1337 h 1781"/>
                <a:gd name="T36" fmla="*/ 98 w 884"/>
                <a:gd name="T37" fmla="*/ 1402 h 1781"/>
                <a:gd name="T38" fmla="*/ 102 w 884"/>
                <a:gd name="T39" fmla="*/ 1480 h 1781"/>
                <a:gd name="T40" fmla="*/ 107 w 884"/>
                <a:gd name="T41" fmla="*/ 1620 h 1781"/>
                <a:gd name="T42" fmla="*/ 87 w 884"/>
                <a:gd name="T43" fmla="*/ 1622 h 1781"/>
                <a:gd name="T44" fmla="*/ 81 w 884"/>
                <a:gd name="T45" fmla="*/ 1520 h 1781"/>
                <a:gd name="T46" fmla="*/ 77 w 884"/>
                <a:gd name="T47" fmla="*/ 1402 h 1781"/>
                <a:gd name="T48" fmla="*/ 73 w 884"/>
                <a:gd name="T49" fmla="*/ 1385 h 1781"/>
                <a:gd name="T50" fmla="*/ 73 w 884"/>
                <a:gd name="T51" fmla="*/ 1696 h 1781"/>
                <a:gd name="T52" fmla="*/ 59 w 884"/>
                <a:gd name="T53" fmla="*/ 1759 h 1781"/>
                <a:gd name="T54" fmla="*/ 49 w 884"/>
                <a:gd name="T55" fmla="*/ 1666 h 1781"/>
                <a:gd name="T56" fmla="*/ 55 w 884"/>
                <a:gd name="T57" fmla="*/ 1563 h 1781"/>
                <a:gd name="T58" fmla="*/ 26 w 884"/>
                <a:gd name="T59" fmla="*/ 1548 h 1781"/>
                <a:gd name="T60" fmla="*/ 34 w 884"/>
                <a:gd name="T61" fmla="*/ 1484 h 1781"/>
                <a:gd name="T62" fmla="*/ 56 w 884"/>
                <a:gd name="T63" fmla="*/ 1387 h 1781"/>
                <a:gd name="T64" fmla="*/ 17 w 884"/>
                <a:gd name="T65" fmla="*/ 1337 h 1781"/>
                <a:gd name="T66" fmla="*/ 16 w 884"/>
                <a:gd name="T67" fmla="*/ 1263 h 1781"/>
                <a:gd name="T68" fmla="*/ 54 w 884"/>
                <a:gd name="T69" fmla="*/ 1163 h 1781"/>
                <a:gd name="T70" fmla="*/ 54 w 884"/>
                <a:gd name="T71" fmla="*/ 1071 h 1781"/>
                <a:gd name="T72" fmla="*/ 22 w 884"/>
                <a:gd name="T73" fmla="*/ 1128 h 1781"/>
                <a:gd name="T74" fmla="*/ 0 w 884"/>
                <a:gd name="T75" fmla="*/ 1046 h 1781"/>
                <a:gd name="T76" fmla="*/ 8 w 884"/>
                <a:gd name="T77" fmla="*/ 950 h 1781"/>
                <a:gd name="T78" fmla="*/ 59 w 884"/>
                <a:gd name="T79" fmla="*/ 889 h 1781"/>
                <a:gd name="T80" fmla="*/ 45 w 884"/>
                <a:gd name="T81" fmla="*/ 845 h 1781"/>
                <a:gd name="T82" fmla="*/ 23 w 884"/>
                <a:gd name="T83" fmla="*/ 800 h 1781"/>
                <a:gd name="T84" fmla="*/ 27 w 884"/>
                <a:gd name="T85" fmla="*/ 705 h 1781"/>
                <a:gd name="T86" fmla="*/ 35 w 884"/>
                <a:gd name="T87" fmla="*/ 610 h 1781"/>
                <a:gd name="T88" fmla="*/ 46 w 884"/>
                <a:gd name="T89" fmla="*/ 526 h 1781"/>
                <a:gd name="T90" fmla="*/ 65 w 884"/>
                <a:gd name="T91" fmla="*/ 458 h 1781"/>
                <a:gd name="T92" fmla="*/ 92 w 884"/>
                <a:gd name="T93" fmla="*/ 363 h 1781"/>
                <a:gd name="T94" fmla="*/ 36 w 884"/>
                <a:gd name="T95" fmla="*/ 767 h 1781"/>
                <a:gd name="T96" fmla="*/ 24 w 884"/>
                <a:gd name="T97" fmla="*/ 1292 h 1781"/>
                <a:gd name="T98" fmla="*/ 67 w 884"/>
                <a:gd name="T99" fmla="*/ 1411 h 1781"/>
                <a:gd name="T100" fmla="*/ 87 w 884"/>
                <a:gd name="T101" fmla="*/ 882 h 1781"/>
                <a:gd name="T102" fmla="*/ 101 w 884"/>
                <a:gd name="T103" fmla="*/ 460 h 1781"/>
                <a:gd name="T104" fmla="*/ 105 w 884"/>
                <a:gd name="T105" fmla="*/ 323 h 1781"/>
                <a:gd name="T106" fmla="*/ 110 w 884"/>
                <a:gd name="T107" fmla="*/ 249 h 1781"/>
                <a:gd name="T108" fmla="*/ 117 w 884"/>
                <a:gd name="T109" fmla="*/ 182 h 1781"/>
                <a:gd name="T110" fmla="*/ 125 w 884"/>
                <a:gd name="T111" fmla="*/ 110 h 1781"/>
                <a:gd name="T112" fmla="*/ 138 w 884"/>
                <a:gd name="T113" fmla="*/ 19 h 1781"/>
                <a:gd name="T114" fmla="*/ 122 w 884"/>
                <a:gd name="T115" fmla="*/ 264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2133600" y="1847850"/>
            <a:ext cx="5638800" cy="24955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r>
              <a:rPr lang="en-US" sz="60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Thiết kế bài giảng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438400" y="3048000"/>
            <a:ext cx="480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>
                <a:solidFill>
                  <a:srgbClr val="FFFF00"/>
                </a:solidFill>
                <a:latin typeface="Arial" charset="0"/>
              </a:rPr>
              <a:t>TOÁN 4</a:t>
            </a:r>
          </a:p>
        </p:txBody>
      </p:sp>
      <p:graphicFrame>
        <p:nvGraphicFramePr>
          <p:cNvPr id="1026" name="Object 25"/>
          <p:cNvGraphicFramePr>
            <a:graphicFrameLocks noChangeAspect="1"/>
          </p:cNvGraphicFramePr>
          <p:nvPr/>
        </p:nvGraphicFramePr>
        <p:xfrm>
          <a:off x="0" y="2895600"/>
          <a:ext cx="3124200" cy="3962400"/>
        </p:xfrm>
        <a:graphic>
          <a:graphicData uri="http://schemas.openxmlformats.org/presentationml/2006/ole">
            <p:oleObj spid="_x0000_s1026" name="Clip" r:id="rId4" imgW="3532327" imgH="4445813" progId="MS_ClipArt_Gallery.2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18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  <p:bldP spid="20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09600" y="2819400"/>
            <a:ext cx="7924800" cy="2133600"/>
            <a:chOff x="288" y="1776"/>
            <a:chExt cx="5280" cy="1536"/>
          </a:xfrm>
        </p:grpSpPr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88" y="1776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a</a:t>
              </a:r>
              <a:endParaRPr lang="en-US" sz="2000">
                <a:latin typeface="Arial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88" y="2160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3</a:t>
              </a:r>
              <a:endParaRPr lang="en-US" sz="2000">
                <a:latin typeface="Arial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288" y="2544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5</a:t>
              </a:r>
              <a:endParaRPr lang="en-US" sz="2000">
                <a:latin typeface="Arial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288" y="2928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4</a:t>
              </a:r>
              <a:endParaRPr lang="en-US" sz="2000">
                <a:solidFill>
                  <a:srgbClr val="00FFFF"/>
                </a:solidFill>
                <a:latin typeface="Arial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056" y="1776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b</a:t>
              </a:r>
              <a:endParaRPr lang="en-US" sz="2000">
                <a:latin typeface="Arial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056" y="2160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4</a:t>
              </a:r>
              <a:endParaRPr lang="en-US" sz="2000">
                <a:solidFill>
                  <a:srgbClr val="00FFFF"/>
                </a:solidFill>
                <a:latin typeface="Arial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1056" y="2544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2</a:t>
              </a:r>
              <a:endParaRPr lang="en-US" sz="2000">
                <a:latin typeface="Arial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056" y="2928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6</a:t>
              </a:r>
              <a:endParaRPr lang="en-US" sz="2000">
                <a:latin typeface="Arial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1824" y="1776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c</a:t>
              </a:r>
              <a:endParaRPr lang="en-US" sz="2000">
                <a:latin typeface="Arial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1824" y="2160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5</a:t>
              </a:r>
              <a:endParaRPr lang="en-US" sz="2000">
                <a:solidFill>
                  <a:srgbClr val="00FFFF"/>
                </a:solidFill>
                <a:latin typeface="Arial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1824" y="2544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3</a:t>
              </a:r>
              <a:endParaRPr lang="en-US" sz="2000">
                <a:latin typeface="Arial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1824" y="2928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2</a:t>
              </a:r>
              <a:endParaRPr lang="en-US" sz="2000">
                <a:latin typeface="Arial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2592" y="1776"/>
              <a:ext cx="148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(a x b) x c</a:t>
              </a:r>
              <a:endParaRPr lang="en-US" sz="2000">
                <a:latin typeface="Arial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/>
          </p:nvSpPr>
          <p:spPr bwMode="auto">
            <a:xfrm>
              <a:off x="4080" y="1776"/>
              <a:ext cx="148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a x (b x c)</a:t>
              </a:r>
              <a:endParaRPr lang="en-US" sz="2000">
                <a:latin typeface="Arial"/>
              </a:endParaRPr>
            </a:p>
          </p:txBody>
        </p:sp>
        <p:sp>
          <p:nvSpPr>
            <p:cNvPr id="3115" name="Rectangle 23"/>
            <p:cNvSpPr>
              <a:spLocks noChangeArrowheads="1"/>
            </p:cNvSpPr>
            <p:nvPr/>
          </p:nvSpPr>
          <p:spPr bwMode="auto">
            <a:xfrm>
              <a:off x="2592" y="2160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16" name="Rectangle 24"/>
            <p:cNvSpPr>
              <a:spLocks noChangeArrowheads="1"/>
            </p:cNvSpPr>
            <p:nvPr/>
          </p:nvSpPr>
          <p:spPr bwMode="auto">
            <a:xfrm>
              <a:off x="2592" y="2544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17" name="Rectangle 25"/>
            <p:cNvSpPr>
              <a:spLocks noChangeArrowheads="1"/>
            </p:cNvSpPr>
            <p:nvPr/>
          </p:nvSpPr>
          <p:spPr bwMode="auto">
            <a:xfrm>
              <a:off x="4080" y="2160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18" name="Rectangle 26"/>
            <p:cNvSpPr>
              <a:spLocks noChangeArrowheads="1"/>
            </p:cNvSpPr>
            <p:nvPr/>
          </p:nvSpPr>
          <p:spPr bwMode="auto">
            <a:xfrm>
              <a:off x="4080" y="2544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19" name="Rectangle 27"/>
            <p:cNvSpPr>
              <a:spLocks noChangeArrowheads="1"/>
            </p:cNvSpPr>
            <p:nvPr/>
          </p:nvSpPr>
          <p:spPr bwMode="auto">
            <a:xfrm>
              <a:off x="2592" y="2928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20" name="Rectangle 28"/>
            <p:cNvSpPr>
              <a:spLocks noChangeArrowheads="1"/>
            </p:cNvSpPr>
            <p:nvPr/>
          </p:nvSpPr>
          <p:spPr bwMode="auto">
            <a:xfrm>
              <a:off x="4080" y="2928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4114800" y="34290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charset="0"/>
              </a:rPr>
              <a:t>(3 x 4) x 5 = </a:t>
            </a:r>
            <a:r>
              <a:rPr lang="en-US" sz="1800" b="1">
                <a:solidFill>
                  <a:srgbClr val="FF0000"/>
                </a:solidFill>
                <a:latin typeface="Arial" charset="0"/>
              </a:rPr>
              <a:t>60</a:t>
            </a:r>
            <a:endParaRPr lang="en-US" sz="1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6324600" y="34290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charset="0"/>
              </a:rPr>
              <a:t>3 x (4 x 5) = </a:t>
            </a:r>
            <a:r>
              <a:rPr lang="en-US" sz="1800" b="1">
                <a:solidFill>
                  <a:srgbClr val="FF0000"/>
                </a:solidFill>
                <a:latin typeface="Arial" charset="0"/>
              </a:rPr>
              <a:t>60</a:t>
            </a:r>
            <a:endParaRPr lang="en-US" sz="1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114800" y="38862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charset="0"/>
              </a:rPr>
              <a:t>(5 x 2) x 3 = </a:t>
            </a:r>
            <a:r>
              <a:rPr lang="en-US" sz="1800" b="1">
                <a:solidFill>
                  <a:srgbClr val="FF0000"/>
                </a:solidFill>
                <a:latin typeface="Arial" charset="0"/>
              </a:rPr>
              <a:t>30</a:t>
            </a:r>
            <a:endParaRPr lang="en-US" sz="1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6324600" y="38862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charset="0"/>
              </a:rPr>
              <a:t>5 x (2 x 3) = </a:t>
            </a:r>
            <a:r>
              <a:rPr lang="en-US" sz="1800" b="1">
                <a:solidFill>
                  <a:srgbClr val="FF0000"/>
                </a:solidFill>
                <a:latin typeface="Arial" charset="0"/>
              </a:rPr>
              <a:t>30</a:t>
            </a:r>
            <a:endParaRPr lang="en-US" sz="1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457200" y="4953000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     Ta thấy giá trị của </a:t>
            </a:r>
            <a:r>
              <a:rPr lang="en-US" sz="2000" b="1">
                <a:solidFill>
                  <a:srgbClr val="FF6600"/>
                </a:solidFill>
                <a:latin typeface="Arial" charset="0"/>
              </a:rPr>
              <a:t>(a x b) x c</a:t>
            </a: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và </a:t>
            </a:r>
            <a:r>
              <a:rPr lang="en-US" sz="2000" b="1">
                <a:solidFill>
                  <a:srgbClr val="FF6600"/>
                </a:solidFill>
                <a:latin typeface="Arial" charset="0"/>
              </a:rPr>
              <a:t>a x (b x c) </a:t>
            </a: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luôn luôn bằng nhau.</a:t>
            </a:r>
            <a:endParaRPr lang="en-US" sz="2000" b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381000" y="5867400"/>
            <a:ext cx="8458200" cy="7080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b="1" i="1">
                <a:solidFill>
                  <a:srgbClr val="0000FF"/>
                </a:solidFill>
                <a:latin typeface="Arial" charset="0"/>
              </a:rPr>
              <a:t>    </a:t>
            </a:r>
            <a:r>
              <a:rPr lang="en-US" sz="2000" b="1" i="1">
                <a:latin typeface="Arial" charset="0"/>
              </a:rPr>
              <a:t>Khi nhân một tích hai số với số thứ ba, ta có thể nhân số thứ nhất với tích của số thứ hai và số thứ ba.</a:t>
            </a:r>
          </a:p>
        </p:txBody>
      </p:sp>
      <p:sp>
        <p:nvSpPr>
          <p:cNvPr id="3081" name="Text Box 41"/>
          <p:cNvSpPr txBox="1">
            <a:spLocks noChangeArrowheads="1"/>
          </p:cNvSpPr>
          <p:nvPr/>
        </p:nvSpPr>
        <p:spPr bwMode="auto">
          <a:xfrm>
            <a:off x="1219200" y="96838"/>
            <a:ext cx="69342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i="1">
              <a:solidFill>
                <a:srgbClr val="0033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3366"/>
                </a:solidFill>
                <a:latin typeface="Arial" charset="0"/>
              </a:rPr>
              <a:t>Toán:</a:t>
            </a:r>
            <a:endParaRPr lang="en-US" sz="2000" b="1" i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838200" y="12954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1143000" y="1981200"/>
            <a:ext cx="419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Cho biểu thức: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a x b x c</a:t>
            </a:r>
            <a:endParaRPr lang="en-US" sz="2400" b="1">
              <a:latin typeface="Arial" charset="0"/>
            </a:endParaRP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4114800" y="2895600"/>
            <a:ext cx="2133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6324600" y="2895600"/>
            <a:ext cx="2133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685800" y="3419475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1828800" y="34290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2971800" y="34290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685800" y="39624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1828800" y="39624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2971800" y="39624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3092" name="Text Box 73"/>
          <p:cNvSpPr txBox="1">
            <a:spLocks noChangeArrowheads="1"/>
          </p:cNvSpPr>
          <p:nvPr/>
        </p:nvSpPr>
        <p:spPr bwMode="auto">
          <a:xfrm>
            <a:off x="685800" y="44958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3093" name="Text Box 74"/>
          <p:cNvSpPr txBox="1">
            <a:spLocks noChangeArrowheads="1"/>
          </p:cNvSpPr>
          <p:nvPr/>
        </p:nvSpPr>
        <p:spPr bwMode="auto">
          <a:xfrm>
            <a:off x="1828800" y="44958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3094" name="Text Box 75"/>
          <p:cNvSpPr txBox="1">
            <a:spLocks noChangeArrowheads="1"/>
          </p:cNvSpPr>
          <p:nvPr/>
        </p:nvSpPr>
        <p:spPr bwMode="auto">
          <a:xfrm>
            <a:off x="2971800" y="44958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685800" y="28956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1828800" y="28956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2971800" y="28956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533400" y="1828800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   So sánh giá trị của hai biểu thức </a:t>
            </a:r>
            <a:r>
              <a:rPr lang="en-US" sz="2000" b="1">
                <a:solidFill>
                  <a:srgbClr val="FF6600"/>
                </a:solidFill>
                <a:latin typeface="Arial" charset="0"/>
              </a:rPr>
              <a:t>(a x b) x c</a:t>
            </a: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và </a:t>
            </a:r>
            <a:r>
              <a:rPr lang="en-US" sz="2000" b="1">
                <a:solidFill>
                  <a:srgbClr val="FF6600"/>
                </a:solidFill>
                <a:latin typeface="Arial" charset="0"/>
              </a:rPr>
              <a:t>a x (b x c)</a:t>
            </a: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trong bảng sau:</a:t>
            </a:r>
          </a:p>
        </p:txBody>
      </p:sp>
      <p:sp>
        <p:nvSpPr>
          <p:cNvPr id="4176" name="Rectangle 80"/>
          <p:cNvSpPr>
            <a:spLocks noChangeArrowheads="1"/>
          </p:cNvSpPr>
          <p:nvPr/>
        </p:nvSpPr>
        <p:spPr bwMode="auto">
          <a:xfrm>
            <a:off x="2514600" y="5334000"/>
            <a:ext cx="4914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(a x b) x c     a x (b x c).</a:t>
            </a:r>
          </a:p>
        </p:txBody>
      </p:sp>
      <p:sp>
        <p:nvSpPr>
          <p:cNvPr id="4177" name="Rectangle 81"/>
          <p:cNvSpPr>
            <a:spLocks noChangeArrowheads="1"/>
          </p:cNvSpPr>
          <p:nvPr/>
        </p:nvSpPr>
        <p:spPr bwMode="auto">
          <a:xfrm>
            <a:off x="4724400" y="5334000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Arial" charset="0"/>
              </a:rPr>
              <a:t>=</a:t>
            </a:r>
          </a:p>
        </p:txBody>
      </p:sp>
    </p:spTree>
    <p:custDataLst>
      <p:tags r:id="rId1"/>
    </p:custDataLst>
  </p:cSld>
  <p:clrMapOvr>
    <a:masterClrMapping/>
  </p:clrMapOvr>
  <p:transition advTm="1618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" grpId="0" autoUpdateAnimBg="0"/>
      <p:bldP spid="4127" grpId="0" autoUpdateAnimBg="0"/>
      <p:bldP spid="4128" grpId="0" autoUpdateAnimBg="0"/>
      <p:bldP spid="4129" grpId="0" autoUpdateAnimBg="0"/>
      <p:bldP spid="4132" grpId="0" autoUpdateAnimBg="0"/>
      <p:bldP spid="4134" grpId="0" animBg="1"/>
      <p:bldP spid="4138" grpId="0"/>
      <p:bldP spid="4139" grpId="0"/>
      <p:bldP spid="4140" grpId="0" animBg="1"/>
      <p:bldP spid="4141" grpId="0" animBg="1"/>
      <p:bldP spid="4142" grpId="0" animBg="1"/>
      <p:bldP spid="4164" grpId="0" animBg="1"/>
      <p:bldP spid="4165" grpId="0" animBg="1"/>
      <p:bldP spid="4166" grpId="0" animBg="1"/>
      <p:bldP spid="4167" grpId="0" animBg="1"/>
      <p:bldP spid="4168" grpId="0" animBg="1"/>
      <p:bldP spid="4172" grpId="0" animBg="1"/>
      <p:bldP spid="4173" grpId="0" animBg="1"/>
      <p:bldP spid="4174" grpId="0" animBg="1"/>
      <p:bldP spid="4175" grpId="0" autoUpdateAnimBg="0"/>
      <p:bldP spid="4176" grpId="0"/>
      <p:bldP spid="41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1828800"/>
            <a:ext cx="3048000" cy="914400"/>
            <a:chOff x="96" y="144"/>
            <a:chExt cx="2016" cy="576"/>
          </a:xfrm>
        </p:grpSpPr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96" y="144"/>
              <a:ext cx="2016" cy="576"/>
            </a:xfrm>
            <a:prstGeom prst="irregularSeal1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4112" name="Text Box 7"/>
            <p:cNvSpPr txBox="1">
              <a:spLocks noChangeArrowheads="1"/>
            </p:cNvSpPr>
            <p:nvPr/>
          </p:nvSpPr>
          <p:spPr bwMode="auto">
            <a:xfrm>
              <a:off x="720" y="249"/>
              <a:ext cx="7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FF00"/>
                  </a:solidFill>
                  <a:latin typeface="Arial" charset="0"/>
                </a:rPr>
                <a:t>BÀI 1</a:t>
              </a:r>
            </a:p>
          </p:txBody>
        </p:sp>
      </p:grp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743200" y="19812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Tính bằng hai cách (theo mẫu):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914400" y="2514600"/>
            <a:ext cx="6705600" cy="1371600"/>
            <a:chOff x="384" y="576"/>
            <a:chExt cx="4224" cy="864"/>
          </a:xfrm>
        </p:grpSpPr>
        <p:sp>
          <p:nvSpPr>
            <p:cNvPr id="4108" name="Text Box 9"/>
            <p:cNvSpPr txBox="1">
              <a:spLocks noChangeArrowheads="1"/>
            </p:cNvSpPr>
            <p:nvPr/>
          </p:nvSpPr>
          <p:spPr bwMode="auto">
            <a:xfrm>
              <a:off x="1536" y="576"/>
              <a:ext cx="24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1" i="1" u="sng">
                  <a:solidFill>
                    <a:srgbClr val="FF6600"/>
                  </a:solidFill>
                  <a:latin typeface="Arial" charset="0"/>
                </a:rPr>
                <a:t>Mẫu</a:t>
              </a:r>
              <a:r>
                <a:rPr lang="en-US" sz="2400" b="1" i="1">
                  <a:solidFill>
                    <a:srgbClr val="006600"/>
                  </a:solidFill>
                  <a:latin typeface="Arial" charset="0"/>
                </a:rPr>
                <a:t>:  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2 x 5 x 4 = </a:t>
              </a: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?</a:t>
              </a:r>
              <a:endParaRPr lang="en-US" sz="2400" b="1" i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4109" name="Text Box 10"/>
            <p:cNvSpPr txBox="1">
              <a:spLocks noChangeArrowheads="1"/>
            </p:cNvSpPr>
            <p:nvPr/>
          </p:nvSpPr>
          <p:spPr bwMode="auto">
            <a:xfrm>
              <a:off x="384" y="864"/>
              <a:ext cx="42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1" i="1" u="sng">
                  <a:solidFill>
                    <a:srgbClr val="FF6600"/>
                  </a:solidFill>
                  <a:latin typeface="Arial" charset="0"/>
                </a:rPr>
                <a:t>Cách 1</a:t>
              </a:r>
              <a:r>
                <a:rPr lang="en-US" sz="2400" b="1" i="1">
                  <a:solidFill>
                    <a:srgbClr val="006600"/>
                  </a:solidFill>
                  <a:latin typeface="Arial" charset="0"/>
                </a:rPr>
                <a:t>:</a:t>
              </a:r>
              <a:r>
                <a:rPr lang="en-US" sz="2400">
                  <a:solidFill>
                    <a:srgbClr val="006600"/>
                  </a:solidFill>
                  <a:latin typeface="Arial" charset="0"/>
                </a:rPr>
                <a:t> 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 2 x 5 x 4 = (2 x 5) x 4 = 10 x 4 = </a:t>
              </a: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40</a:t>
              </a:r>
              <a:endParaRPr lang="en-US" sz="2400" b="1" i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4110" name="Text Box 11"/>
            <p:cNvSpPr txBox="1">
              <a:spLocks noChangeArrowheads="1"/>
            </p:cNvSpPr>
            <p:nvPr/>
          </p:nvSpPr>
          <p:spPr bwMode="auto">
            <a:xfrm>
              <a:off x="384" y="1152"/>
              <a:ext cx="42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1" i="1" u="sng">
                  <a:solidFill>
                    <a:srgbClr val="FF6600"/>
                  </a:solidFill>
                  <a:latin typeface="Arial" charset="0"/>
                </a:rPr>
                <a:t>Cách 2</a:t>
              </a:r>
              <a:r>
                <a:rPr lang="en-US" sz="2400" b="1" i="1">
                  <a:solidFill>
                    <a:srgbClr val="008000"/>
                  </a:solidFill>
                  <a:latin typeface="Arial" charset="0"/>
                </a:rPr>
                <a:t>:</a:t>
              </a:r>
              <a:r>
                <a:rPr lang="en-US" sz="2400">
                  <a:solidFill>
                    <a:srgbClr val="008000"/>
                  </a:solidFill>
                  <a:latin typeface="Arial" charset="0"/>
                </a:rPr>
                <a:t> </a:t>
              </a:r>
              <a:r>
                <a:rPr lang="en-US" sz="2400" b="1">
                  <a:solidFill>
                    <a:srgbClr val="008000"/>
                  </a:solidFill>
                  <a:latin typeface="Arial" charset="0"/>
                </a:rPr>
                <a:t> 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2 x 5 x 4 = 2 x (5 x 4) = 2 x 20 = </a:t>
              </a: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40</a:t>
              </a:r>
              <a:endParaRPr lang="en-US" sz="2400" b="1" i="1">
                <a:solidFill>
                  <a:srgbClr val="006600"/>
                </a:solidFill>
                <a:latin typeface="Arial" charset="0"/>
              </a:endParaRPr>
            </a:p>
          </p:txBody>
        </p:sp>
      </p:grp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28600" y="38862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a,   4 x 5 x 3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28600" y="5334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b,   5 x 2 x 7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 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914400" y="4419600"/>
            <a:ext cx="5867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u="sng">
                <a:solidFill>
                  <a:srgbClr val="FF6600"/>
                </a:solidFill>
                <a:latin typeface="Arial" charset="0"/>
              </a:rPr>
              <a:t>Cách 1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 4 x 5 x 3 = (4 x 5) x 3 = 20 x 3 =</a:t>
            </a:r>
            <a:r>
              <a:rPr lang="en-US" sz="2400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60</a:t>
            </a:r>
            <a:endParaRPr lang="en-US" sz="2400" b="1" i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914400" y="4953000"/>
            <a:ext cx="6019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u="sng">
                <a:solidFill>
                  <a:srgbClr val="FF6600"/>
                </a:solidFill>
                <a:latin typeface="Arial" charset="0"/>
              </a:rPr>
              <a:t>Cách 2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 4 x 5 x 3 = 4 x (5 x 3) = 4 x 15 =</a:t>
            </a:r>
            <a:r>
              <a:rPr lang="en-US" sz="2400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60</a:t>
            </a:r>
            <a:endParaRPr lang="en-US" sz="2400" b="1" i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914400" y="5867400"/>
            <a:ext cx="594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u="sng">
                <a:solidFill>
                  <a:srgbClr val="FF6600"/>
                </a:solidFill>
                <a:latin typeface="Arial" charset="0"/>
              </a:rPr>
              <a:t>Cách 1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 5 x 2 x 7 = (5 x 2) x 7 = 10 x 7 =</a:t>
            </a:r>
            <a:r>
              <a:rPr lang="en-US" sz="2400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70</a:t>
            </a:r>
            <a:endParaRPr lang="en-US" sz="2400" b="1" i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914400" y="6338888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u="sng">
                <a:solidFill>
                  <a:srgbClr val="FF6600"/>
                </a:solidFill>
                <a:latin typeface="Arial" charset="0"/>
              </a:rPr>
              <a:t>Cách 2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 5 x 2 x 7 = 5 x (2 x 7) = 5 x 14 =</a:t>
            </a:r>
            <a:r>
              <a:rPr lang="en-US" sz="2400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70</a:t>
            </a:r>
            <a:endParaRPr lang="en-US" sz="2400" b="1" i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4107" name="Text Box 19"/>
          <p:cNvSpPr txBox="1">
            <a:spLocks noChangeArrowheads="1"/>
          </p:cNvSpPr>
          <p:nvPr/>
        </p:nvSpPr>
        <p:spPr bwMode="auto">
          <a:xfrm>
            <a:off x="990600" y="96838"/>
            <a:ext cx="7391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 i="1">
              <a:solidFill>
                <a:srgbClr val="0033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3366"/>
                </a:solidFill>
                <a:latin typeface="Arial" charset="0"/>
              </a:rPr>
              <a:t>Toán: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</p:spTree>
    <p:custDataLst>
      <p:tags r:id="rId1"/>
    </p:custDataLst>
  </p:cSld>
  <p:clrMapOvr>
    <a:masterClrMapping/>
  </p:clrMapOvr>
  <p:transition advTm="23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6156" grpId="0" autoUpdateAnimBg="0"/>
      <p:bldP spid="6157" grpId="0" autoUpdateAnimBg="0"/>
      <p:bldP spid="6158" grpId="0" autoUpdateAnimBg="0"/>
      <p:bldP spid="6159" grpId="0" autoUpdateAnimBg="0"/>
      <p:bldP spid="6160" grpId="0" autoUpdateAnimBg="0"/>
      <p:bldP spid="616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733800" y="2286000"/>
            <a:ext cx="5105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>
                <a:latin typeface="Arial" charset="0"/>
              </a:rPr>
              <a:t>Tính bằng cách thuận tiện nhất: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7200" y="3429000"/>
            <a:ext cx="2438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a,    13 x 5 x 2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62000" y="4038600"/>
            <a:ext cx="2971800" cy="1524000"/>
            <a:chOff x="480" y="1728"/>
            <a:chExt cx="1872" cy="960"/>
          </a:xfrm>
        </p:grpSpPr>
        <p:sp>
          <p:nvSpPr>
            <p:cNvPr id="5134" name="Text Box 9"/>
            <p:cNvSpPr txBox="1">
              <a:spLocks noChangeArrowheads="1"/>
            </p:cNvSpPr>
            <p:nvPr/>
          </p:nvSpPr>
          <p:spPr bwMode="auto">
            <a:xfrm>
              <a:off x="480" y="1728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13 x (5 x 2)</a:t>
              </a:r>
            </a:p>
          </p:txBody>
        </p:sp>
        <p:sp>
          <p:nvSpPr>
            <p:cNvPr id="5135" name="Text Box 10"/>
            <p:cNvSpPr txBox="1">
              <a:spLocks noChangeArrowheads="1"/>
            </p:cNvSpPr>
            <p:nvPr/>
          </p:nvSpPr>
          <p:spPr bwMode="auto">
            <a:xfrm>
              <a:off x="480" y="2025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13 x    10</a:t>
              </a:r>
            </a:p>
          </p:txBody>
        </p:sp>
        <p:sp>
          <p:nvSpPr>
            <p:cNvPr id="5136" name="Text Box 11"/>
            <p:cNvSpPr txBox="1">
              <a:spLocks noChangeArrowheads="1"/>
            </p:cNvSpPr>
            <p:nvPr/>
          </p:nvSpPr>
          <p:spPr bwMode="auto">
            <a:xfrm>
              <a:off x="480" y="2361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    130</a:t>
              </a:r>
            </a:p>
          </p:txBody>
        </p:sp>
      </p:grp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105400" y="34290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b,     5 x 9 x 3 x 2 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486400" y="4025900"/>
            <a:ext cx="2971800" cy="1524000"/>
            <a:chOff x="3264" y="3072"/>
            <a:chExt cx="1872" cy="960"/>
          </a:xfrm>
        </p:grpSpPr>
        <p:sp>
          <p:nvSpPr>
            <p:cNvPr id="5131" name="Text Box 20"/>
            <p:cNvSpPr txBox="1">
              <a:spLocks noChangeArrowheads="1"/>
            </p:cNvSpPr>
            <p:nvPr/>
          </p:nvSpPr>
          <p:spPr bwMode="auto">
            <a:xfrm>
              <a:off x="3264" y="3072"/>
              <a:ext cx="187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 (5 x 2) x (9 x 3)</a:t>
              </a:r>
            </a:p>
          </p:txBody>
        </p:sp>
        <p:sp>
          <p:nvSpPr>
            <p:cNvPr id="5132" name="Text Box 21"/>
            <p:cNvSpPr txBox="1">
              <a:spLocks noChangeArrowheads="1"/>
            </p:cNvSpPr>
            <p:nvPr/>
          </p:nvSpPr>
          <p:spPr bwMode="auto">
            <a:xfrm>
              <a:off x="3264" y="3369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    10     x    27</a:t>
              </a:r>
            </a:p>
          </p:txBody>
        </p:sp>
        <p:sp>
          <p:nvSpPr>
            <p:cNvPr id="5133" name="Text Box 22"/>
            <p:cNvSpPr txBox="1">
              <a:spLocks noChangeArrowheads="1"/>
            </p:cNvSpPr>
            <p:nvPr/>
          </p:nvSpPr>
          <p:spPr bwMode="auto">
            <a:xfrm>
              <a:off x="3264" y="3705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           270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81000" y="2133600"/>
            <a:ext cx="3048000" cy="914400"/>
            <a:chOff x="96" y="144"/>
            <a:chExt cx="2016" cy="576"/>
          </a:xfrm>
        </p:grpSpPr>
        <p:sp>
          <p:nvSpPr>
            <p:cNvPr id="7196" name="AutoShape 28"/>
            <p:cNvSpPr>
              <a:spLocks noChangeArrowheads="1"/>
            </p:cNvSpPr>
            <p:nvPr/>
          </p:nvSpPr>
          <p:spPr bwMode="auto">
            <a:xfrm>
              <a:off x="96" y="144"/>
              <a:ext cx="2016" cy="576"/>
            </a:xfrm>
            <a:prstGeom prst="irregularSeal1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5130" name="Text Box 29"/>
            <p:cNvSpPr txBox="1">
              <a:spLocks noChangeArrowheads="1"/>
            </p:cNvSpPr>
            <p:nvPr/>
          </p:nvSpPr>
          <p:spPr bwMode="auto">
            <a:xfrm>
              <a:off x="720" y="249"/>
              <a:ext cx="7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FF00"/>
                  </a:solidFill>
                  <a:latin typeface="Arial" charset="0"/>
                </a:rPr>
                <a:t>BÀI 2</a:t>
              </a:r>
            </a:p>
          </p:txBody>
        </p:sp>
      </p:grpSp>
      <p:sp>
        <p:nvSpPr>
          <p:cNvPr id="5128" name="Text Box 30"/>
          <p:cNvSpPr txBox="1">
            <a:spLocks noChangeArrowheads="1"/>
          </p:cNvSpPr>
          <p:nvPr/>
        </p:nvSpPr>
        <p:spPr bwMode="auto">
          <a:xfrm>
            <a:off x="990600" y="96838"/>
            <a:ext cx="73914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 i="1">
              <a:solidFill>
                <a:srgbClr val="0033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3366"/>
                </a:solidFill>
                <a:latin typeface="Arial" charset="0"/>
              </a:rPr>
              <a:t>Toán: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</p:spTree>
    <p:custDataLst>
      <p:tags r:id="rId1"/>
    </p:custDataLst>
  </p:cSld>
  <p:clrMapOvr>
    <a:masterClrMapping/>
  </p:clrMapOvr>
  <p:transition advTm="61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utoUpdateAnimBg="0"/>
      <p:bldP spid="7175" grpId="0" autoUpdateAnimBg="0"/>
      <p:bldP spid="718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FF"/>
            </a:gs>
            <a:gs pos="100000">
              <a:srgbClr val="0000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57200" y="278765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</a:rPr>
              <a:t>    Khi nhân một tích hai số với số thứ ba, ta có thể nhân số thứ nhất với tích của số thứ hai và số thứ ba.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3810000"/>
            <a:ext cx="4419600" cy="609600"/>
            <a:chOff x="1680" y="2400"/>
            <a:chExt cx="2784" cy="384"/>
          </a:xfrm>
        </p:grpSpPr>
        <p:sp>
          <p:nvSpPr>
            <p:cNvPr id="6150" name="Text Box 7"/>
            <p:cNvSpPr txBox="1">
              <a:spLocks noChangeArrowheads="1"/>
            </p:cNvSpPr>
            <p:nvPr/>
          </p:nvSpPr>
          <p:spPr bwMode="auto">
            <a:xfrm>
              <a:off x="1680" y="2448"/>
              <a:ext cx="27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FF00"/>
                  </a:solidFill>
                  <a:latin typeface="Arial" charset="0"/>
                </a:rPr>
                <a:t>(a x b) x c = a x (b x c)</a:t>
              </a:r>
            </a:p>
          </p:txBody>
        </p:sp>
        <p:sp>
          <p:nvSpPr>
            <p:cNvPr id="6151" name="Rectangle 8"/>
            <p:cNvSpPr>
              <a:spLocks noChangeArrowheads="1"/>
            </p:cNvSpPr>
            <p:nvPr/>
          </p:nvSpPr>
          <p:spPr bwMode="auto">
            <a:xfrm>
              <a:off x="1680" y="2400"/>
              <a:ext cx="2592" cy="384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990600" y="304800"/>
            <a:ext cx="7391400" cy="1801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 i="1">
              <a:solidFill>
                <a:srgbClr val="0033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3366"/>
                </a:solidFill>
                <a:latin typeface="Arial" charset="0"/>
              </a:rPr>
              <a:t>Toán: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295400" y="5334000"/>
            <a:ext cx="6553200" cy="1250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Arial" charset="0"/>
              </a:rPr>
              <a:t>Tính bằng cách thuận tiện nhất: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5 x 4 x 2 x 7 x 25</a:t>
            </a:r>
          </a:p>
        </p:txBody>
      </p:sp>
    </p:spTree>
    <p:custDataLst>
      <p:tags r:id="rId1"/>
    </p:custDataLst>
  </p:cSld>
  <p:clrMapOvr>
    <a:masterClrMapping/>
  </p:clrMapOvr>
  <p:transition advTm="13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6" grpId="0" animBg="1"/>
      <p:bldP spid="1127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819400" y="1752600"/>
            <a:ext cx="6172200" cy="92392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b="1" i="1">
                <a:solidFill>
                  <a:srgbClr val="6600CC"/>
                </a:solidFill>
                <a:latin typeface="Arial" charset="0"/>
              </a:rPr>
              <a:t>  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Có 8 phòng học, mỗi phòng học có 15 bộ bàn ghế, mỗi bộ bàn ghế có 2 học sinh </a:t>
            </a:r>
            <a:r>
              <a:rPr lang="vi-VN" sz="18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ang ngồi học. Hỏi có tất cả bao nhiêu học sinh </a:t>
            </a:r>
            <a:r>
              <a:rPr lang="vi-VN" sz="18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ang ngồi học ?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200400" y="44196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990000"/>
                </a:solidFill>
                <a:latin typeface="Arial" charset="0"/>
              </a:rPr>
              <a:t>Bài giải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52600" y="4876800"/>
            <a:ext cx="601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Số học sinh của mỗi phòng là: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514600" y="52578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2 x 15 = 30 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(học sinh)</a:t>
            </a:r>
            <a:endParaRPr lang="en-US" sz="1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810000" y="640080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Đáp số:</a:t>
            </a:r>
            <a:r>
              <a:rPr lang="en-US" sz="1800" b="1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240</a:t>
            </a:r>
            <a:r>
              <a:rPr lang="en-US" sz="1800" b="1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học sinh.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676400" y="56388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Số học sinh </a:t>
            </a:r>
            <a:r>
              <a:rPr lang="vi-VN" sz="18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ang ngồi học là: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514600" y="60198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30 x 8 = 240 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(học sinh)</a:t>
            </a:r>
            <a:endParaRPr lang="en-US" sz="1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0" y="28956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u="sng">
                <a:solidFill>
                  <a:srgbClr val="990000"/>
                </a:solidFill>
                <a:latin typeface="Arial" charset="0"/>
              </a:rPr>
              <a:t>TÓM TẮT: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828800" y="289560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Có:                         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8</a:t>
            </a: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 phòng học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1752600" y="3276600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Mỗi phòng có:       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15</a:t>
            </a: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 bộ bàn ghế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1752600" y="3657600"/>
            <a:ext cx="396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Mỗi bộ bàn ghế có: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 học sinh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1752600" y="4038600"/>
            <a:ext cx="434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Có tất cả</a:t>
            </a:r>
            <a:r>
              <a:rPr lang="en-US" sz="1800" b="1" i="1">
                <a:solidFill>
                  <a:srgbClr val="008000"/>
                </a:solidFill>
                <a:latin typeface="Arial" charset="0"/>
              </a:rPr>
              <a:t>:               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…</a:t>
            </a: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 học sinh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90600" y="96838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1" i="1">
              <a:solidFill>
                <a:srgbClr val="0033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003366"/>
                </a:solidFill>
                <a:latin typeface="Arial" charset="0"/>
              </a:rPr>
              <a:t>Toán: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22225" y="1598613"/>
            <a:ext cx="3048000" cy="914400"/>
            <a:chOff x="96" y="144"/>
            <a:chExt cx="2016" cy="576"/>
          </a:xfrm>
        </p:grpSpPr>
        <p:sp>
          <p:nvSpPr>
            <p:cNvPr id="23568" name="AutoShape 16"/>
            <p:cNvSpPr>
              <a:spLocks noChangeArrowheads="1"/>
            </p:cNvSpPr>
            <p:nvPr/>
          </p:nvSpPr>
          <p:spPr bwMode="auto">
            <a:xfrm>
              <a:off x="96" y="144"/>
              <a:ext cx="2016" cy="576"/>
            </a:xfrm>
            <a:prstGeom prst="irregularSeal1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Arial"/>
              </a:endParaRPr>
            </a:p>
          </p:txBody>
        </p:sp>
        <p:sp>
          <p:nvSpPr>
            <p:cNvPr id="7185" name="Text Box 17"/>
            <p:cNvSpPr txBox="1">
              <a:spLocks noChangeArrowheads="1"/>
            </p:cNvSpPr>
            <p:nvPr/>
          </p:nvSpPr>
          <p:spPr bwMode="auto">
            <a:xfrm>
              <a:off x="720" y="249"/>
              <a:ext cx="7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>
                  <a:solidFill>
                    <a:srgbClr val="00FF00"/>
                  </a:solidFill>
                  <a:latin typeface="Arial" charset="0"/>
                </a:rPr>
                <a:t>BÀI 3</a:t>
              </a:r>
            </a:p>
          </p:txBody>
        </p:sp>
      </p:grpSp>
    </p:spTree>
  </p:cSld>
  <p:clrMapOvr>
    <a:masterClrMapping/>
  </p:clrMapOvr>
  <p:transition advTm="52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 autoUpdateAnimBg="0"/>
      <p:bldP spid="23555" grpId="0" autoUpdateAnimBg="0"/>
      <p:bldP spid="23556" grpId="0" autoUpdateAnimBg="0"/>
      <p:bldP spid="23557" grpId="0" autoUpdateAnimBg="0"/>
      <p:bldP spid="23558" grpId="0" autoUpdateAnimBg="0"/>
      <p:bldP spid="23559" grpId="0" autoUpdateAnimBg="0"/>
      <p:bldP spid="23560" grpId="0" autoUpdateAnimBg="0"/>
      <p:bldP spid="23561" grpId="0" autoUpdateAnimBg="0"/>
      <p:bldP spid="23562" grpId="0" autoUpdateAnimBg="0"/>
      <p:bldP spid="23563" grpId="0" autoUpdateAnimBg="0"/>
      <p:bldP spid="23564" grpId="0" autoUpdateAnimBg="0"/>
      <p:bldP spid="23565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1|0.9|0.5|0.3|0.3|0.4|0.3|0.3|0.3|0.4|2|0.8|3.2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4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8|0.4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9|6.5|3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625</Words>
  <Application>Microsoft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.VnTime</vt:lpstr>
      <vt:lpstr>Arial</vt:lpstr>
      <vt:lpstr>Times New Roman</vt:lpstr>
      <vt:lpstr>Calibri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</vt:vector>
  </TitlesOfParts>
  <Company>55 PHO CHUA BOC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Ulysses R. Gotera</dc:creator>
  <cp:lastModifiedBy>CSTeam</cp:lastModifiedBy>
  <cp:revision>24</cp:revision>
  <dcterms:created xsi:type="dcterms:W3CDTF">1980-12-27T01:14:33Z</dcterms:created>
  <dcterms:modified xsi:type="dcterms:W3CDTF">2016-06-30T02:12:37Z</dcterms:modified>
</cp:coreProperties>
</file>